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36"/>
  </p:sldMasterIdLst>
  <p:notesMasterIdLst>
    <p:notesMasterId r:id="rId47"/>
  </p:notesMasterIdLst>
  <p:handoutMasterIdLst>
    <p:handoutMasterId r:id="rId48"/>
  </p:handoutMasterIdLst>
  <p:sldIdLst>
    <p:sldId id="283" r:id="rId37"/>
    <p:sldId id="306" r:id="rId38"/>
    <p:sldId id="322" r:id="rId39"/>
    <p:sldId id="323" r:id="rId40"/>
    <p:sldId id="330" r:id="rId41"/>
    <p:sldId id="324" r:id="rId42"/>
    <p:sldId id="325" r:id="rId43"/>
    <p:sldId id="327" r:id="rId44"/>
    <p:sldId id="328" r:id="rId45"/>
    <p:sldId id="329" r:id="rId46"/>
  </p:sldIdLst>
  <p:sldSz cx="12436475" cy="6994525"/>
  <p:notesSz cx="7099300" cy="10234613"/>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73C69594-0ADE-4BE2-8ADD-1BD08A5CD6F4}">
          <p14:sldIdLst>
            <p14:sldId id="283"/>
            <p14:sldId id="306"/>
            <p14:sldId id="322"/>
            <p14:sldId id="323"/>
            <p14:sldId id="330"/>
            <p14:sldId id="324"/>
            <p14:sldId id="325"/>
            <p14:sldId id="327"/>
            <p14:sldId id="328"/>
            <p14:sldId id="329"/>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6"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72C6"/>
    <a:srgbClr val="DC3C00"/>
    <a:srgbClr val="002050"/>
    <a:srgbClr val="EEEEEE"/>
    <a:srgbClr val="737373"/>
    <a:srgbClr val="333333"/>
    <a:srgbClr val="3C3C3C"/>
    <a:srgbClr val="D83B0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54" autoAdjust="0"/>
    <p:restoredTop sz="95742" autoAdjust="0"/>
  </p:normalViewPr>
  <p:slideViewPr>
    <p:cSldViewPr>
      <p:cViewPr varScale="1">
        <p:scale>
          <a:sx n="62" d="100"/>
          <a:sy n="62" d="100"/>
        </p:scale>
        <p:origin x="548" y="52"/>
      </p:cViewPr>
      <p:guideLst>
        <p:guide orient="horz" pos="2203"/>
        <p:guide pos="3917"/>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83" d="100"/>
          <a:sy n="83" d="100"/>
        </p:scale>
        <p:origin x="3852" y="96"/>
      </p:cViewPr>
      <p:guideLst>
        <p:guide orient="horz" pos="3224"/>
        <p:guide pos="2236"/>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3.xml"/><Relationship Id="rId21" Type="http://schemas.openxmlformats.org/officeDocument/2006/relationships/customXml" Target="../customXml/item21.xml"/><Relationship Id="rId34" Type="http://schemas.openxmlformats.org/officeDocument/2006/relationships/customXml" Target="../customXml/item34.xml"/><Relationship Id="rId42" Type="http://schemas.openxmlformats.org/officeDocument/2006/relationships/slide" Target="slides/slide6.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 Target="slides/slide1.xml"/><Relationship Id="rId40" Type="http://schemas.openxmlformats.org/officeDocument/2006/relationships/slide" Target="slides/slide4.xml"/><Relationship Id="rId45" Type="http://schemas.openxmlformats.org/officeDocument/2006/relationships/slide" Target="slides/slide9.xml"/><Relationship Id="rId53" Type="http://schemas.openxmlformats.org/officeDocument/2006/relationships/tableStyles" Target="tableStyles.xml"/><Relationship Id="rId5" Type="http://schemas.openxmlformats.org/officeDocument/2006/relationships/customXml" Target="../customXml/item5.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8.xml"/><Relationship Id="rId52"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customXml" Target="../customXml/item35.xml"/><Relationship Id="rId43" Type="http://schemas.openxmlformats.org/officeDocument/2006/relationships/slide" Target="slides/slide7.xml"/><Relationship Id="rId48" Type="http://schemas.openxmlformats.org/officeDocument/2006/relationships/handoutMaster" Target="handoutMasters/handoutMaster1.xml"/><Relationship Id="rId8" Type="http://schemas.openxmlformats.org/officeDocument/2006/relationships/customXml" Target="../customXml/item8.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 Target="slides/slide2.xml"/><Relationship Id="rId46" Type="http://schemas.openxmlformats.org/officeDocument/2006/relationships/slide" Target="slides/slide10.xml"/><Relationship Id="rId20" Type="http://schemas.openxmlformats.org/officeDocument/2006/relationships/customXml" Target="../customXml/item20.xml"/><Relationship Id="rId41" Type="http://schemas.openxmlformats.org/officeDocument/2006/relationships/slide" Target="slides/slide5.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Master" Target="slideMasters/slideMaster1.xml"/><Relationship Id="rId4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2955"/>
            <a:ext cx="3076363" cy="511731"/>
          </a:xfrm>
          <a:prstGeom prst="rect">
            <a:avLst/>
          </a:prstGeom>
        </p:spPr>
        <p:txBody>
          <a:bodyPr vert="horz" lIns="99048" tIns="49524" rIns="99048" bIns="49524" rtlCol="0"/>
          <a:lstStyle>
            <a:lvl1pPr algn="l">
              <a:defRPr sz="1300"/>
            </a:lvl1pPr>
          </a:lstStyle>
          <a:p>
            <a:endParaRPr lang="en-US" dirty="0">
              <a:latin typeface="Segoe UI" pitchFamily="34" charset="0"/>
            </a:endParaRPr>
          </a:p>
        </p:txBody>
      </p:sp>
      <p:sp>
        <p:nvSpPr>
          <p:cNvPr id="7" name="Date Placeholder 6"/>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fld id="{8C8D045D-9A66-44E7-900A-FC6D0BD4E54A}" type="datetime8">
              <a:rPr lang="en-US" smtClean="0">
                <a:latin typeface="Segoe UI" pitchFamily="34" charset="0"/>
              </a:rPr>
              <a:t>12/22/2020 10:18 AM</a:t>
            </a:fld>
            <a:endParaRPr lang="en-US" dirty="0">
              <a:latin typeface="Segoe UI" pitchFamily="34" charset="0"/>
            </a:endParaRPr>
          </a:p>
        </p:txBody>
      </p:sp>
      <p:sp>
        <p:nvSpPr>
          <p:cNvPr id="8" name="Footer Placeholder 7"/>
          <p:cNvSpPr>
            <a:spLocks noGrp="1"/>
          </p:cNvSpPr>
          <p:nvPr>
            <p:ph type="ftr" sz="quarter" idx="2"/>
          </p:nvPr>
        </p:nvSpPr>
        <p:spPr>
          <a:xfrm>
            <a:off x="0" y="9721106"/>
            <a:ext cx="5998909" cy="372084"/>
          </a:xfrm>
          <a:prstGeom prst="rect">
            <a:avLst/>
          </a:prstGeom>
        </p:spPr>
        <p:txBody>
          <a:bodyPr vert="horz" lIns="99048" tIns="49524" rIns="99048" bIns="49524" rtlCol="0" anchor="b"/>
          <a:lstStyle>
            <a:lvl1pPr algn="l">
              <a:defRPr sz="1300"/>
            </a:lvl1pPr>
          </a:lstStyle>
          <a:p>
            <a:pPr marL="431615" defTabSz="990152"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87076" y="9721106"/>
            <a:ext cx="1110581" cy="511731"/>
          </a:xfrm>
          <a:prstGeom prst="rect">
            <a:avLst/>
          </a:prstGeom>
        </p:spPr>
        <p:txBody>
          <a:bodyPr vert="horz" lIns="99048" tIns="49524" rIns="99048" bIns="49524" rtlCol="0" anchor="b"/>
          <a:lstStyle>
            <a:lvl1pPr algn="r">
              <a:defRPr sz="13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en-US" dirty="0"/>
          </a:p>
        </p:txBody>
      </p:sp>
      <p:sp>
        <p:nvSpPr>
          <p:cNvPr id="10" name="Footer Placeholder 9"/>
          <p:cNvSpPr>
            <a:spLocks noGrp="1"/>
          </p:cNvSpPr>
          <p:nvPr>
            <p:ph type="ftr" sz="quarter" idx="4"/>
          </p:nvPr>
        </p:nvSpPr>
        <p:spPr>
          <a:xfrm>
            <a:off x="0" y="9722882"/>
            <a:ext cx="6129062" cy="398420"/>
          </a:xfrm>
          <a:prstGeom prst="rect">
            <a:avLst/>
          </a:prstGeom>
        </p:spPr>
        <p:txBody>
          <a:bodyPr vert="horz" lIns="99048" tIns="49524" rIns="99048" bIns="49524" rtlCol="0" anchor="b"/>
          <a:lstStyle>
            <a:lvl1pPr marL="619049" indent="0" algn="l">
              <a:defRPr sz="1300"/>
            </a:lvl1pPr>
          </a:lstStyle>
          <a:p>
            <a:pPr defTabSz="99015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atin typeface="Segoe UI" pitchFamily="34" charset="0"/>
              </a:defRPr>
            </a:lvl1pPr>
          </a:lstStyle>
          <a:p>
            <a:fld id="{38EEC551-8CDA-4EB6-89BB-2A86C9F091C8}" type="datetime8">
              <a:rPr lang="en-US" smtClean="0"/>
              <a:t>12/22/2020 10:18 AM</a:t>
            </a:fld>
            <a:endParaRPr lang="en-US" dirty="0"/>
          </a:p>
        </p:txBody>
      </p:sp>
      <p:sp>
        <p:nvSpPr>
          <p:cNvPr id="12" name="Notes Placeholder 11"/>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117230" y="9721106"/>
            <a:ext cx="980427" cy="511731"/>
          </a:xfrm>
          <a:prstGeom prst="rect">
            <a:avLst/>
          </a:prstGeom>
        </p:spPr>
        <p:txBody>
          <a:bodyPr vert="horz" lIns="99048" tIns="49524" rIns="99048" bIns="49524" rtlCol="0" anchor="b"/>
          <a:lstStyle>
            <a:lvl1pPr algn="r">
              <a:defRPr sz="13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頁首版面配置區 3"/>
          <p:cNvSpPr>
            <a:spLocks noGrp="1"/>
          </p:cNvSpPr>
          <p:nvPr>
            <p:ph type="hdr" sz="quarter" idx="10"/>
          </p:nvPr>
        </p:nvSpPr>
        <p:spPr/>
        <p:txBody>
          <a:bodyPr/>
          <a:lstStyle/>
          <a:p>
            <a:endParaRPr lang="en-US" dirty="0"/>
          </a:p>
        </p:txBody>
      </p:sp>
      <p:sp>
        <p:nvSpPr>
          <p:cNvPr id="5" name="頁尾版面配置區 4"/>
          <p:cNvSpPr>
            <a:spLocks noGrp="1"/>
          </p:cNvSpPr>
          <p:nvPr>
            <p:ph type="ftr" sz="quarter" idx="11"/>
          </p:nvPr>
        </p:nvSpPr>
        <p:spPr/>
        <p:txBody>
          <a:bodyPr/>
          <a:lstStyle/>
          <a:p>
            <a:pPr defTabSz="990152"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日期版面配置區 5"/>
          <p:cNvSpPr>
            <a:spLocks noGrp="1"/>
          </p:cNvSpPr>
          <p:nvPr>
            <p:ph type="dt" idx="12"/>
          </p:nvPr>
        </p:nvSpPr>
        <p:spPr/>
        <p:txBody>
          <a:bodyPr/>
          <a:lstStyle/>
          <a:p>
            <a:fld id="{38EEC551-8CDA-4EB6-89BB-2A86C9F091C8}" type="datetime8">
              <a:rPr lang="en-US" smtClean="0"/>
              <a:t>12/22/2020 10:18 AM</a:t>
            </a:fld>
            <a:endParaRPr lang="en-US" dirty="0"/>
          </a:p>
        </p:txBody>
      </p:sp>
      <p:sp>
        <p:nvSpPr>
          <p:cNvPr id="7" name="投影片編號版面配置區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4789061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customXml/item23.xml"/><Relationship Id="rId2" Type="http://schemas.openxmlformats.org/officeDocument/2006/relationships/customXml" Target="../../customXml/item6.xml"/><Relationship Id="rId1" Type="http://schemas.openxmlformats.org/officeDocument/2006/relationships/customXml" Target="../../customXml/item25.xml"/><Relationship Id="rId6" Type="http://schemas.openxmlformats.org/officeDocument/2006/relationships/slideMaster" Target="../slideMasters/slideMaster1.xml"/><Relationship Id="rId5" Type="http://schemas.openxmlformats.org/officeDocument/2006/relationships/customXml" Target="../../customXml/item15.xml"/><Relationship Id="rId4" Type="http://schemas.openxmlformats.org/officeDocument/2006/relationships/customXml" Target="../../customXml/item3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29.xml"/><Relationship Id="rId2" Type="http://schemas.openxmlformats.org/officeDocument/2006/relationships/customXml" Target="../../customXml/item27.xml"/><Relationship Id="rId1" Type="http://schemas.openxmlformats.org/officeDocument/2006/relationships/customXml" Target="../../customXml/item31.xml"/><Relationship Id="rId6" Type="http://schemas.openxmlformats.org/officeDocument/2006/relationships/slideMaster" Target="../slideMasters/slideMaster1.xml"/><Relationship Id="rId5" Type="http://schemas.openxmlformats.org/officeDocument/2006/relationships/customXml" Target="../../customXml/item24.xml"/><Relationship Id="rId4" Type="http://schemas.openxmlformats.org/officeDocument/2006/relationships/customXml" Target="../../customXml/item4.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4.xml"/><Relationship Id="rId2" Type="http://schemas.openxmlformats.org/officeDocument/2006/relationships/customXml" Target="../../customXml/item34.xml"/><Relationship Id="rId1" Type="http://schemas.openxmlformats.org/officeDocument/2006/relationships/customXml" Target="../../customXml/item22.xml"/><Relationship Id="rId6" Type="http://schemas.openxmlformats.org/officeDocument/2006/relationships/slideMaster" Target="../slideMasters/slideMaster1.xml"/><Relationship Id="rId5" Type="http://schemas.openxmlformats.org/officeDocument/2006/relationships/customXml" Target="../../customXml/item2.xml"/><Relationship Id="rId4" Type="http://schemas.openxmlformats.org/officeDocument/2006/relationships/customXml" Target="../../customXml/item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769129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993967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663440" y="2560320"/>
            <a:ext cx="2103120" cy="210312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60320" y="2560320"/>
            <a:ext cx="2103120" cy="210312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57200" y="2560320"/>
            <a:ext cx="2103120" cy="210312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65760" y="365760"/>
            <a:ext cx="11704320" cy="822960"/>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65760" y="1188720"/>
            <a:ext cx="11704320" cy="822960"/>
          </a:xfrm>
        </p:spPr>
        <p:txBody>
          <a:bodyPr/>
          <a:lstStyle>
            <a:lvl1pPr marL="0" indent="0">
              <a:buNone/>
              <a:defRPr sz="2800" spc="-30"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766560" y="2560320"/>
            <a:ext cx="2103120" cy="210312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160803" y="5051425"/>
            <a:ext cx="8928100" cy="1943100"/>
          </a:xfrm>
          <a:prstGeom prst="rect">
            <a:avLst/>
          </a:prstGeom>
        </p:spPr>
      </p:pic>
    </p:spTree>
    <p:extLst>
      <p:ext uri="{BB962C8B-B14F-4D97-AF65-F5344CB8AC3E}">
        <p14:creationId xmlns:p14="http://schemas.microsoft.com/office/powerpoint/2010/main" val="12951663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6576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6217920" y="0"/>
            <a:ext cx="6217920" cy="6995160"/>
          </a:xfrm>
        </p:spPr>
        <p:txBody>
          <a:bodyPr/>
          <a:lstStyle/>
          <a:p>
            <a:endParaRPr lang="en-US"/>
          </a:p>
        </p:txBody>
      </p:sp>
      <p:sp>
        <p:nvSpPr>
          <p:cNvPr id="6" name="Text Placeholder 5"/>
          <p:cNvSpPr>
            <a:spLocks noGrp="1"/>
          </p:cNvSpPr>
          <p:nvPr>
            <p:ph type="body" sz="quarter" idx="11"/>
          </p:nvPr>
        </p:nvSpPr>
        <p:spPr>
          <a:xfrm>
            <a:off x="365759"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2648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583680" y="365760"/>
            <a:ext cx="5486400" cy="1554480"/>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217920" cy="6995160"/>
          </a:xfrm>
        </p:spPr>
        <p:txBody>
          <a:bodyPr/>
          <a:lstStyle/>
          <a:p>
            <a:endParaRPr lang="en-US"/>
          </a:p>
        </p:txBody>
      </p:sp>
      <p:sp>
        <p:nvSpPr>
          <p:cNvPr id="6" name="Text Placeholder 5"/>
          <p:cNvSpPr>
            <a:spLocks noGrp="1"/>
          </p:cNvSpPr>
          <p:nvPr>
            <p:ph type="body" sz="quarter" idx="11"/>
          </p:nvPr>
        </p:nvSpPr>
        <p:spPr>
          <a:xfrm>
            <a:off x="6583680" y="2103120"/>
            <a:ext cx="5486400" cy="1815882"/>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99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365760" y="731520"/>
            <a:ext cx="7772400" cy="615553"/>
          </a:xfrm>
        </p:spPr>
        <p:txBody>
          <a:bodyPr>
            <a:spAutoFit/>
          </a:bodyPr>
          <a:lstStyle>
            <a:lvl1pP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93069" y="3497580"/>
            <a:ext cx="7346006" cy="3505200"/>
          </a:xfrm>
          <a:prstGeom prst="rect">
            <a:avLst/>
          </a:prstGeom>
        </p:spPr>
      </p:pic>
    </p:spTree>
    <p:extLst>
      <p:ext uri="{BB962C8B-B14F-4D97-AF65-F5344CB8AC3E}">
        <p14:creationId xmlns:p14="http://schemas.microsoft.com/office/powerpoint/2010/main" val="1017565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435840" cy="6995160"/>
          </a:xfrm>
          <a:prstGeom prst="rect">
            <a:avLst/>
          </a:prstGeom>
        </p:spPr>
      </p:pic>
      <p:sp>
        <p:nvSpPr>
          <p:cNvPr id="2" name="Title 1"/>
          <p:cNvSpPr>
            <a:spLocks noGrp="1"/>
          </p:cNvSpPr>
          <p:nvPr>
            <p:ph type="title"/>
          </p:nvPr>
        </p:nvSpPr>
        <p:spPr>
          <a:xfrm>
            <a:off x="4297680" y="731520"/>
            <a:ext cx="7772400" cy="615553"/>
          </a:xfrm>
        </p:spPr>
        <p:txBody>
          <a:bodyPr>
            <a:spAutoFit/>
          </a:bodyPr>
          <a:lstStyle>
            <a:lvl1pPr algn="r">
              <a:lnSpc>
                <a:spcPct val="100000"/>
              </a:lnSpc>
              <a:defRPr sz="2800" spc="-30"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55637" y="3268662"/>
            <a:ext cx="7463692" cy="3048000"/>
          </a:xfrm>
          <a:prstGeom prst="rect">
            <a:avLst/>
          </a:prstGeom>
        </p:spPr>
      </p:pic>
    </p:spTree>
    <p:extLst>
      <p:ext uri="{BB962C8B-B14F-4D97-AF65-F5344CB8AC3E}">
        <p14:creationId xmlns:p14="http://schemas.microsoft.com/office/powerpoint/2010/main" val="18841676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5760" y="1097280"/>
            <a:ext cx="7315200" cy="1181862"/>
          </a:xfrm>
          <a:noFill/>
        </p:spPr>
        <p:txBody>
          <a:bodyPr tIns="91440" bIns="91440" anchor="t" anchorCtr="0">
            <a:spAutoFit/>
          </a:bodyPr>
          <a:lstStyle>
            <a:lvl1pPr>
              <a:defRPr sz="7200" spc="-8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4117026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42182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rgbClr val="0072C6"/>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812175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65760" y="1371600"/>
            <a:ext cx="11704320" cy="2043636"/>
          </a:xfrm>
        </p:spPr>
        <p:txBody>
          <a:bodyPr>
            <a:spAutoFit/>
          </a:bodyPr>
          <a:lstStyle>
            <a:lvl1pPr marL="0" indent="0">
              <a:spcBef>
                <a:spcPts val="600"/>
              </a:spcBef>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86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572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858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914400" indent="0">
              <a:spcBef>
                <a:spcPts val="600"/>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5773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pic>
        <p:nvPicPr>
          <p:cNvPr id="4" name="Picture 2" descr="https://toa-t-materials.com/wp-content/uploads/2019/10/990039.png">
            <a:extLst>
              <a:ext uri="{FF2B5EF4-FFF2-40B4-BE49-F238E27FC236}">
                <a16:creationId xmlns:a16="http://schemas.microsoft.com/office/drawing/2014/main" id="{1291D93D-0A3D-4A00-A2AE-2CDB82149A5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4163" y="0"/>
            <a:ext cx="9326562" cy="699452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F27F2C2A-8974-4779-84FE-0AA364B4AF41}"/>
              </a:ext>
            </a:extLst>
          </p:cNvPr>
          <p:cNvSpPr>
            <a:spLocks noGrp="1"/>
          </p:cNvSpPr>
          <p:nvPr>
            <p:ph type="title"/>
          </p:nvPr>
        </p:nvSpPr>
        <p:spPr>
          <a:xfrm>
            <a:off x="365760" y="365760"/>
            <a:ext cx="11704320" cy="914400"/>
          </a:xfrm>
        </p:spPr>
        <p:txBody>
          <a:bodyPr/>
          <a:lstStyle>
            <a:lvl1pPr>
              <a:defRPr>
                <a:solidFill>
                  <a:schemeClr val="bg1"/>
                </a:solidFill>
              </a:defRPr>
            </a:lvl1pPr>
          </a:lstStyle>
          <a:p>
            <a:r>
              <a:rPr lang="ja-JP" altLang="en-US" dirty="0"/>
              <a:t>おめでとう</a:t>
            </a:r>
            <a:endParaRPr lang="en-US" dirty="0"/>
          </a:p>
        </p:txBody>
      </p:sp>
    </p:spTree>
    <p:extLst>
      <p:ext uri="{BB962C8B-B14F-4D97-AF65-F5344CB8AC3E}">
        <p14:creationId xmlns:p14="http://schemas.microsoft.com/office/powerpoint/2010/main" val="39283587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65760" y="1371600"/>
            <a:ext cx="11704320" cy="1877437"/>
          </a:xfrm>
          <a:prstGeom prst="rect">
            <a:avLst/>
          </a:prstGeom>
        </p:spPr>
        <p:txBody>
          <a:bodyPr>
            <a:spAutoFit/>
          </a:bodyPr>
          <a:lstStyle>
            <a:lvl1pPr marL="2286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572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858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9144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43000" indent="-228600">
              <a:spcBef>
                <a:spcPts val="600"/>
              </a:spcBef>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63640"/>
            <a:ext cx="12436476" cy="731520"/>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2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8809037" y="0"/>
            <a:ext cx="3627437" cy="6994525"/>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4638" y="2774679"/>
            <a:ext cx="8436348" cy="914400"/>
          </a:xfrm>
          <a:noFill/>
        </p:spPr>
        <p:txBody>
          <a:bodyPr lIns="91440" tIns="91440" rIns="91440" bIns="91440">
            <a:noAutofit/>
          </a:bodyPr>
          <a:lstStyle>
            <a:lvl1pPr marL="0" indent="0">
              <a:spcBef>
                <a:spcPts val="0"/>
              </a:spcBef>
              <a:buNone/>
              <a:defRPr sz="2800"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74637" y="1677399"/>
            <a:ext cx="8436348" cy="1097280"/>
          </a:xfrm>
          <a:noFill/>
        </p:spPr>
        <p:txBody>
          <a:bodyPr lIns="91440" tIns="91440" rIns="91440" bIns="91440" anchor="t" anchorCtr="0"/>
          <a:lstStyle>
            <a:lvl1pPr>
              <a:defRPr sz="6000" spc="-80" baseline="0">
                <a:solidFill>
                  <a:schemeClr val="bg1"/>
                </a:solidFill>
              </a:defRPr>
            </a:lvl1pPr>
          </a:lstStyle>
          <a:p>
            <a:r>
              <a:rPr lang="en-US" dirty="0"/>
              <a:t>Presentation title</a:t>
            </a:r>
          </a:p>
        </p:txBody>
      </p:sp>
      <p:grpSp>
        <p:nvGrpSpPr>
          <p:cNvPr id="49" name="Group 48"/>
          <p:cNvGrpSpPr/>
          <p:nvPr userDrawn="1"/>
        </p:nvGrpSpPr>
        <p:grpSpPr>
          <a:xfrm>
            <a:off x="9258067" y="1695132"/>
            <a:ext cx="2805578" cy="3604260"/>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75665" eaLnBrk="1" fontAlgn="auto" latinLnBrk="0" hangingPunct="1">
                  <a:lnSpc>
                    <a:spcPct val="100000"/>
                  </a:lnSpc>
                  <a:spcBef>
                    <a:spcPts val="0"/>
                  </a:spcBef>
                  <a:spcAft>
                    <a:spcPts val="0"/>
                  </a:spcAft>
                  <a:buClrTx/>
                  <a:buSzTx/>
                  <a:buFontTx/>
                  <a:buNone/>
                  <a:tabLst/>
                  <a:defRPr/>
                </a:pPr>
                <a:endParaRPr kumimoji="0" lang="en-US" sz="1921"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732433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703157" y="5897245"/>
            <a:ext cx="7197633" cy="1097280"/>
          </a:xfrm>
          <a:prstGeom prst="rect">
            <a:avLst/>
          </a:prstGeom>
        </p:spPr>
      </p:pic>
    </p:spTree>
    <p:extLst>
      <p:ext uri="{BB962C8B-B14F-4D97-AF65-F5344CB8AC3E}">
        <p14:creationId xmlns:p14="http://schemas.microsoft.com/office/powerpoint/2010/main" val="310242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0" indent="0">
              <a:spcBef>
                <a:spcPts val="600"/>
              </a:spcBef>
              <a:buFontTx/>
              <a:buNone/>
              <a:defRPr sz="2000"/>
            </a:lvl2pPr>
            <a:lvl3pPr marL="228600" indent="0">
              <a:spcBef>
                <a:spcPts val="600"/>
              </a:spcBef>
              <a:buNone/>
              <a:defRPr/>
            </a:lvl3pPr>
            <a:lvl4pPr marL="457200" indent="0">
              <a:spcBef>
                <a:spcPts val="600"/>
              </a:spcBef>
              <a:buNone/>
              <a:defRPr/>
            </a:lvl4pPr>
            <a:lvl5pPr marL="685800" indent="0">
              <a:spcBef>
                <a:spcPts val="600"/>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65760" y="1371600"/>
            <a:ext cx="11704320" cy="2043636"/>
          </a:xfrm>
        </p:spPr>
        <p:txBody>
          <a:bodyPr>
            <a:spAutoFit/>
          </a:bodyPr>
          <a:lstStyle>
            <a:lvl1pPr marL="0" indent="0">
              <a:spcBef>
                <a:spcPts val="600"/>
              </a:spcBef>
              <a:buNone/>
              <a:defRPr sz="2800" spc="-30" baseline="0">
                <a:solidFill>
                  <a:srgbClr val="0072C6"/>
                </a:solidFill>
                <a:latin typeface="+mj-lt"/>
              </a:defRPr>
            </a:lvl1pPr>
            <a:lvl2pPr marL="228600" indent="-228600">
              <a:spcBef>
                <a:spcPts val="600"/>
              </a:spcBef>
              <a:buFont typeface="Arial" charset="0"/>
              <a:buChar char="•"/>
              <a:defRPr sz="2000"/>
            </a:lvl2pPr>
            <a:lvl3pPr marL="457200" indent="-228600">
              <a:spcBef>
                <a:spcPts val="600"/>
              </a:spcBef>
              <a:buFont typeface="Arial" charset="0"/>
              <a:buChar char="•"/>
              <a:defRPr/>
            </a:lvl3pPr>
            <a:lvl4pPr marL="685800" indent="-228600">
              <a:spcBef>
                <a:spcPts val="600"/>
              </a:spcBef>
              <a:buFont typeface="Arial" charset="0"/>
              <a:buChar char="•"/>
              <a:defRPr/>
            </a:lvl4pPr>
            <a:lvl5pPr marL="914400" indent="-228600">
              <a:spcBef>
                <a:spcPts val="600"/>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3985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65760" y="1280160"/>
            <a:ext cx="11704320" cy="1877437"/>
          </a:xfrm>
        </p:spPr>
        <p:txBody>
          <a:bodyPr>
            <a:spAutoFit/>
          </a:bodyPr>
          <a:lstStyle>
            <a:lvl1pPr>
              <a:spcBef>
                <a:spcPts val="600"/>
              </a:spcBef>
              <a:defRPr sz="2000"/>
            </a:lvl1pPr>
            <a:lvl2pPr>
              <a:spcBef>
                <a:spcPts val="600"/>
              </a:spcBef>
              <a:defRPr sz="2000"/>
            </a:lvl2pPr>
            <a:lvl3pPr>
              <a:spcBef>
                <a:spcPts val="600"/>
              </a:spcBef>
              <a:defRPr sz="2000"/>
            </a:lvl3pPr>
            <a:lvl4pPr>
              <a:spcBef>
                <a:spcPts val="600"/>
              </a:spcBef>
              <a:defRPr sz="2000"/>
            </a:lvl4pPr>
            <a:lvl5pPr>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53196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59"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1"/>
              </a:buClr>
              <a:buFont typeface="Wingdings" pitchFamily="2" charset="2"/>
              <a:buNone/>
              <a:defRPr sz="2800" spc="-30" baseline="0">
                <a:solidFill>
                  <a:srgbClr val="0072C6"/>
                </a:solidFill>
                <a:latin typeface="+mj-lt"/>
              </a:defRPr>
            </a:lvl1pPr>
            <a:lvl2pPr marL="0" indent="0">
              <a:spcBef>
                <a:spcPts val="600"/>
              </a:spcBef>
              <a:buNone/>
              <a:defRPr sz="2000"/>
            </a:lvl2pPr>
            <a:lvl3pPr marL="231775" indent="0">
              <a:spcBef>
                <a:spcPts val="600"/>
              </a:spcBef>
              <a:buNone/>
              <a:tabLst/>
              <a:defRPr sz="2000"/>
            </a:lvl3pPr>
            <a:lvl4pPr marL="460375" indent="0">
              <a:spcBef>
                <a:spcPts val="600"/>
              </a:spcBef>
              <a:buNone/>
              <a:defRPr/>
            </a:lvl4pPr>
            <a:lvl5pPr marL="68580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534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6576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400800" y="1371600"/>
            <a:ext cx="5669280" cy="2043636"/>
          </a:xfrm>
        </p:spPr>
        <p:txBody>
          <a:bodyPr wrap="square">
            <a:spAutoFit/>
          </a:bodyPr>
          <a:lstStyle>
            <a:lvl1pPr marL="0" indent="0">
              <a:spcBef>
                <a:spcPts val="600"/>
              </a:spcBef>
              <a:buClr>
                <a:schemeClr val="tx2"/>
              </a:buClr>
              <a:buFont typeface="Arial" pitchFamily="34" charset="0"/>
              <a:buNone/>
              <a:defRPr sz="2800" spc="-30" baseline="0">
                <a:solidFill>
                  <a:srgbClr val="0072C6"/>
                </a:solidFill>
                <a:latin typeface="+mj-lt"/>
              </a:defRPr>
            </a:lvl1pPr>
            <a:lvl2pPr marL="228600" indent="-228600">
              <a:spcBef>
                <a:spcPts val="600"/>
              </a:spcBef>
              <a:defRPr sz="2000"/>
            </a:lvl2pPr>
            <a:lvl3pPr marL="457200" indent="-228600">
              <a:spcBef>
                <a:spcPts val="600"/>
              </a:spcBef>
              <a:tabLst/>
              <a:defRPr sz="2000"/>
            </a:lvl3pPr>
            <a:lvl4pPr marL="685800" indent="-228600">
              <a:spcBef>
                <a:spcPts val="600"/>
              </a:spcBef>
              <a:defRPr sz="2000"/>
            </a:lvl4pPr>
            <a:lvl5pPr marL="914400" indent="-228600">
              <a:spcBef>
                <a:spcPts val="600"/>
              </a:spcBef>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8371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365760"/>
            <a:ext cx="11704320" cy="914400"/>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65760" y="1280160"/>
            <a:ext cx="11704320" cy="1828800"/>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7" r:id="rId1"/>
    <p:sldLayoutId id="2147484208" r:id="rId2"/>
    <p:sldLayoutId id="2147484209" r:id="rId3"/>
    <p:sldLayoutId id="2147484197" r:id="rId4"/>
    <p:sldLayoutId id="2147484087" r:id="rId5"/>
    <p:sldLayoutId id="2147484098" r:id="rId6"/>
    <p:sldLayoutId id="2147484086" r:id="rId7"/>
    <p:sldLayoutId id="2147484099" r:id="rId8"/>
    <p:sldLayoutId id="2147484106" r:id="rId9"/>
    <p:sldLayoutId id="2147484092" r:id="rId10"/>
    <p:sldLayoutId id="2147484196" r:id="rId11"/>
    <p:sldLayoutId id="2147484201" r:id="rId12"/>
    <p:sldLayoutId id="2147484198" r:id="rId13"/>
    <p:sldLayoutId id="2147484202" r:id="rId14"/>
    <p:sldLayoutId id="2147484199" r:id="rId15"/>
    <p:sldLayoutId id="2147484200" r:id="rId16"/>
    <p:sldLayoutId id="2147484130" r:id="rId17"/>
    <p:sldLayoutId id="2147484205" r:id="rId18"/>
    <p:sldLayoutId id="2147484206" r:id="rId19"/>
    <p:sldLayoutId id="2147484093" r:id="rId20"/>
    <p:sldLayoutId id="2147484127" r:id="rId21"/>
    <p:sldLayoutId id="2147484094" r:id="rId22"/>
    <p:sldLayoutId id="2147484195" r:id="rId23"/>
    <p:sldLayoutId id="2147484096" r:id="rId24"/>
  </p:sldLayoutIdLst>
  <p:txStyles>
    <p:titleStyle>
      <a:lvl1pPr algn="l" defTabSz="932742" rtl="0" eaLnBrk="1" latinLnBrk="0" hangingPunct="1">
        <a:lnSpc>
          <a:spcPct val="90000"/>
        </a:lnSpc>
        <a:spcBef>
          <a:spcPct val="0"/>
        </a:spcBef>
        <a:buNone/>
        <a:defRPr lang="en-US" sz="4800" b="0" kern="1200" cap="none" spc="-70" baseline="0" dirty="0" smtClean="0">
          <a:ln w="3175">
            <a:noFill/>
          </a:ln>
          <a:solidFill>
            <a:srgbClr val="0072C6"/>
          </a:soli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1pPr>
      <a:lvl2pPr marL="4572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ts val="6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274637" y="1677399"/>
            <a:ext cx="8229600" cy="1097280"/>
          </a:xfrm>
          <a:noFill/>
        </p:spPr>
        <p:txBody>
          <a:bodyPr lIns="91440" tIns="91440" rIns="91440" bIns="91440" anchor="t" anchorCtr="0"/>
          <a:lstStyle>
            <a:lvl1pPr>
              <a:defRPr sz="6000" spc="-80" baseline="0">
                <a:solidFill>
                  <a:srgbClr val="0072C6"/>
                </a:solidFill>
              </a:defRPr>
            </a:lvl1pPr>
          </a:lstStyle>
          <a:p>
            <a:r>
              <a:rPr lang="en-US" dirty="0">
                <a:solidFill>
                  <a:schemeClr val="bg1"/>
                </a:solidFill>
              </a:rPr>
              <a:t>Machine Learning Homework 7</a:t>
            </a:r>
          </a:p>
        </p:txBody>
      </p:sp>
    </p:spTree>
    <p:extLst>
      <p:ext uri="{BB962C8B-B14F-4D97-AF65-F5344CB8AC3E}">
        <p14:creationId xmlns:p14="http://schemas.microsoft.com/office/powerpoint/2010/main" val="1842309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1DE9A0-3FC3-484A-9E8D-769AD65B6945}"/>
              </a:ext>
            </a:extLst>
          </p:cNvPr>
          <p:cNvSpPr>
            <a:spLocks noGrp="1"/>
          </p:cNvSpPr>
          <p:nvPr>
            <p:ph type="title"/>
          </p:nvPr>
        </p:nvSpPr>
        <p:spPr/>
        <p:txBody>
          <a:bodyPr/>
          <a:lstStyle/>
          <a:p>
            <a:r>
              <a:rPr lang="en-US" altLang="zh-TW" dirty="0"/>
              <a:t>Requirements and Deadline</a:t>
            </a:r>
            <a:br>
              <a:rPr lang="en-US" altLang="zh-TW" dirty="0"/>
            </a:br>
            <a:endParaRPr lang="zh-TW" altLang="en-US" dirty="0"/>
          </a:p>
        </p:txBody>
      </p:sp>
      <p:sp>
        <p:nvSpPr>
          <p:cNvPr id="8" name="文字版面配置區 2">
            <a:extLst>
              <a:ext uri="{FF2B5EF4-FFF2-40B4-BE49-F238E27FC236}">
                <a16:creationId xmlns:a16="http://schemas.microsoft.com/office/drawing/2014/main" id="{F9972A7B-16EA-4824-A4E4-A722C933EFB4}"/>
              </a:ext>
            </a:extLst>
          </p:cNvPr>
          <p:cNvSpPr>
            <a:spLocks noGrp="1"/>
          </p:cNvSpPr>
          <p:nvPr>
            <p:ph type="body" sz="quarter" idx="10"/>
          </p:nvPr>
        </p:nvSpPr>
        <p:spPr>
          <a:xfrm>
            <a:off x="579437" y="1592262"/>
            <a:ext cx="11704320" cy="4524315"/>
          </a:xfrm>
        </p:spPr>
        <p:txBody>
          <a:bodyPr/>
          <a:lstStyle/>
          <a:p>
            <a:pPr marL="457200" indent="-457200">
              <a:buFont typeface="Arial" panose="020B0604020202020204" pitchFamily="34" charset="0"/>
              <a:buChar char="•"/>
            </a:pPr>
            <a:r>
              <a:rPr lang="zh-TW" altLang="en-US" dirty="0">
                <a:solidFill>
                  <a:schemeClr val="accent2"/>
                </a:solidFill>
              </a:rPr>
              <a:t>給定一張資料集中的圖片，介面會顯示該 </a:t>
            </a:r>
            <a:r>
              <a:rPr lang="en-US" altLang="zh-TW" dirty="0">
                <a:solidFill>
                  <a:schemeClr val="accent2"/>
                </a:solidFill>
              </a:rPr>
              <a:t>model </a:t>
            </a:r>
            <a:r>
              <a:rPr lang="zh-TW" altLang="en-US" dirty="0">
                <a:solidFill>
                  <a:schemeClr val="accent2"/>
                </a:solidFill>
              </a:rPr>
              <a:t>總共會有幾層捲積層，並且顯示這些捲積層所對應的熱力圖；請同學把這些熱力圖儲存下來，使用 </a:t>
            </a:r>
            <a:r>
              <a:rPr lang="en-US" altLang="zh-TW">
                <a:solidFill>
                  <a:schemeClr val="accent2"/>
                </a:solidFill>
              </a:rPr>
              <a:t>word </a:t>
            </a:r>
            <a:r>
              <a:rPr lang="zh-TW" altLang="en-US">
                <a:solidFill>
                  <a:schemeClr val="accent2"/>
                </a:solidFill>
              </a:rPr>
              <a:t>簡單</a:t>
            </a:r>
            <a:r>
              <a:rPr lang="zh-TW" altLang="en-US" dirty="0">
                <a:solidFill>
                  <a:schemeClr val="accent2"/>
                </a:solidFill>
              </a:rPr>
              <a:t>寫一份報告關於你所建構的每一層捲積層所觀察到的東西</a:t>
            </a:r>
            <a:r>
              <a:rPr lang="en-US" altLang="zh-TW" dirty="0">
                <a:solidFill>
                  <a:schemeClr val="accent2"/>
                </a:solidFill>
              </a:rPr>
              <a:t>(Ex: </a:t>
            </a:r>
            <a:r>
              <a:rPr lang="zh-TW" altLang="en-US" dirty="0">
                <a:solidFill>
                  <a:schemeClr val="accent2"/>
                </a:solidFill>
              </a:rPr>
              <a:t>看到了什麼、著重哪些部分</a:t>
            </a:r>
            <a:r>
              <a:rPr lang="en-US" altLang="zh-TW" dirty="0">
                <a:solidFill>
                  <a:schemeClr val="accent2"/>
                </a:solidFill>
              </a:rPr>
              <a:t>)</a:t>
            </a:r>
          </a:p>
          <a:p>
            <a:pPr marL="457200" indent="-457200">
              <a:buFont typeface="Arial" panose="020B0604020202020204" pitchFamily="34" charset="0"/>
              <a:buChar char="•"/>
            </a:pPr>
            <a:endParaRPr lang="en-US" altLang="zh-TW" dirty="0">
              <a:solidFill>
                <a:schemeClr val="accent2"/>
              </a:solidFill>
            </a:endParaRPr>
          </a:p>
          <a:p>
            <a:pPr marL="457200" indent="-457200">
              <a:buFont typeface="Arial" panose="020B0604020202020204" pitchFamily="34" charset="0"/>
              <a:buChar char="•"/>
            </a:pPr>
            <a:r>
              <a:rPr lang="zh-TW" altLang="en-US" sz="2800" dirty="0">
                <a:solidFill>
                  <a:schemeClr val="accent2"/>
                </a:solidFill>
              </a:rPr>
              <a:t>報告的範例可以參考 </a:t>
            </a:r>
            <a:r>
              <a:rPr lang="en-US" altLang="zh-TW" dirty="0" err="1">
                <a:solidFill>
                  <a:schemeClr val="accent2"/>
                </a:solidFill>
              </a:rPr>
              <a:t>i</a:t>
            </a:r>
            <a:r>
              <a:rPr lang="zh-TW" altLang="en-US" dirty="0">
                <a:solidFill>
                  <a:schemeClr val="accent2"/>
                </a:solidFill>
              </a:rPr>
              <a:t>學園上的範本</a:t>
            </a:r>
            <a:endParaRPr lang="en-US" altLang="zh-TW" dirty="0">
              <a:solidFill>
                <a:schemeClr val="accent2"/>
              </a:solidFill>
            </a:endParaRPr>
          </a:p>
          <a:p>
            <a:pPr marL="457200" indent="-457200">
              <a:buFont typeface="Arial" panose="020B0604020202020204" pitchFamily="34" charset="0"/>
              <a:buChar char="•"/>
            </a:pPr>
            <a:endParaRPr lang="en-US" altLang="zh-TW" dirty="0">
              <a:solidFill>
                <a:schemeClr val="accent2"/>
              </a:solidFill>
            </a:endParaRPr>
          </a:p>
          <a:p>
            <a:pPr marL="457200" indent="-457200">
              <a:buFont typeface="Arial" panose="020B0604020202020204" pitchFamily="34" charset="0"/>
              <a:buChar char="•"/>
            </a:pPr>
            <a:r>
              <a:rPr lang="zh-TW" altLang="en-US" dirty="0">
                <a:solidFill>
                  <a:schemeClr val="accent2"/>
                </a:solidFill>
              </a:rPr>
              <a:t>繳交內容</a:t>
            </a:r>
            <a:r>
              <a:rPr lang="en-US" altLang="zh-TW" dirty="0">
                <a:solidFill>
                  <a:schemeClr val="accent2"/>
                </a:solidFill>
              </a:rPr>
              <a:t>:</a:t>
            </a:r>
            <a:r>
              <a:rPr lang="zh-TW" altLang="en-US" dirty="0">
                <a:solidFill>
                  <a:schemeClr val="accent2"/>
                </a:solidFill>
              </a:rPr>
              <a:t> 個人報告</a:t>
            </a:r>
            <a:r>
              <a:rPr lang="en-US" altLang="zh-TW" dirty="0">
                <a:solidFill>
                  <a:schemeClr val="accent2"/>
                </a:solidFill>
              </a:rPr>
              <a:t>.docx </a:t>
            </a:r>
            <a:r>
              <a:rPr lang="zh-TW" altLang="en-US" dirty="0">
                <a:solidFill>
                  <a:schemeClr val="accent2"/>
                </a:solidFill>
              </a:rPr>
              <a:t>上傳至 </a:t>
            </a:r>
            <a:r>
              <a:rPr lang="en-US" altLang="zh-TW" dirty="0" err="1">
                <a:solidFill>
                  <a:schemeClr val="accent2"/>
                </a:solidFill>
              </a:rPr>
              <a:t>i</a:t>
            </a:r>
            <a:r>
              <a:rPr lang="zh-TW" altLang="en-US" dirty="0">
                <a:solidFill>
                  <a:schemeClr val="accent2"/>
                </a:solidFill>
              </a:rPr>
              <a:t>學園</a:t>
            </a:r>
            <a:endParaRPr lang="en-US" altLang="zh-TW" dirty="0">
              <a:solidFill>
                <a:schemeClr val="accent2"/>
              </a:solidFill>
            </a:endParaRPr>
          </a:p>
          <a:p>
            <a:endParaRPr lang="en-US" altLang="zh-TW" dirty="0">
              <a:solidFill>
                <a:schemeClr val="accent2"/>
              </a:solidFill>
            </a:endParaRPr>
          </a:p>
          <a:p>
            <a:pPr marL="457200" indent="-457200">
              <a:buFont typeface="Arial" panose="020B0604020202020204" pitchFamily="34" charset="0"/>
              <a:buChar char="•"/>
            </a:pPr>
            <a:r>
              <a:rPr lang="en-US" altLang="zh-TW" sz="2800" dirty="0">
                <a:solidFill>
                  <a:schemeClr val="accent2"/>
                </a:solidFill>
              </a:rPr>
              <a:t>Deadline: 2020/12/24</a:t>
            </a:r>
          </a:p>
        </p:txBody>
      </p:sp>
    </p:spTree>
    <p:extLst>
      <p:ext uri="{BB962C8B-B14F-4D97-AF65-F5344CB8AC3E}">
        <p14:creationId xmlns:p14="http://schemas.microsoft.com/office/powerpoint/2010/main" val="272935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CE4BB-A3AA-4D8D-B787-2CCB7EFB94A9}"/>
              </a:ext>
            </a:extLst>
          </p:cNvPr>
          <p:cNvSpPr>
            <a:spLocks noGrp="1"/>
          </p:cNvSpPr>
          <p:nvPr>
            <p:ph type="title"/>
          </p:nvPr>
        </p:nvSpPr>
        <p:spPr/>
        <p:txBody>
          <a:bodyPr/>
          <a:lstStyle/>
          <a:p>
            <a:r>
              <a:rPr lang="en-US" altLang="zh-TW" dirty="0"/>
              <a:t>Outline</a:t>
            </a:r>
            <a:endParaRPr lang="en-US" dirty="0">
              <a:solidFill>
                <a:srgbClr val="FF0000"/>
              </a:solidFill>
            </a:endParaRPr>
          </a:p>
        </p:txBody>
      </p:sp>
      <p:sp>
        <p:nvSpPr>
          <p:cNvPr id="3" name="Text Placeholder 2">
            <a:extLst>
              <a:ext uri="{FF2B5EF4-FFF2-40B4-BE49-F238E27FC236}">
                <a16:creationId xmlns:a16="http://schemas.microsoft.com/office/drawing/2014/main" id="{82C2D651-6274-4700-9A42-90289CFD694A}"/>
              </a:ext>
            </a:extLst>
          </p:cNvPr>
          <p:cNvSpPr>
            <a:spLocks noGrp="1"/>
          </p:cNvSpPr>
          <p:nvPr>
            <p:ph type="body" sz="quarter" idx="10"/>
          </p:nvPr>
        </p:nvSpPr>
        <p:spPr>
          <a:xfrm>
            <a:off x="365760" y="1371600"/>
            <a:ext cx="11704320" cy="1966692"/>
          </a:xfrm>
        </p:spPr>
        <p:txBody>
          <a:bodyPr/>
          <a:lstStyle/>
          <a:p>
            <a:pPr marL="514350" indent="-514350">
              <a:buAutoNum type="arabicPeriod"/>
            </a:pPr>
            <a:r>
              <a:rPr lang="en-US" altLang="zh-TW" dirty="0"/>
              <a:t>Introduction</a:t>
            </a:r>
          </a:p>
          <a:p>
            <a:pPr marL="514350" indent="-514350">
              <a:buAutoNum type="arabicPeriod"/>
            </a:pPr>
            <a:r>
              <a:rPr lang="en-US" dirty="0"/>
              <a:t>Environment Setup</a:t>
            </a:r>
          </a:p>
          <a:p>
            <a:pPr marL="514350" indent="-514350">
              <a:buAutoNum type="arabicPeriod"/>
            </a:pPr>
            <a:r>
              <a:rPr lang="en-US" dirty="0"/>
              <a:t>Usage</a:t>
            </a:r>
          </a:p>
          <a:p>
            <a:pPr marL="514350" indent="-514350">
              <a:buAutoNum type="arabicPeriod"/>
            </a:pPr>
            <a:r>
              <a:rPr lang="en-US" dirty="0"/>
              <a:t>Requirements and Deadline</a:t>
            </a:r>
          </a:p>
        </p:txBody>
      </p:sp>
    </p:spTree>
    <p:extLst>
      <p:ext uri="{BB962C8B-B14F-4D97-AF65-F5344CB8AC3E}">
        <p14:creationId xmlns:p14="http://schemas.microsoft.com/office/powerpoint/2010/main" val="3547630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CE4BB-A3AA-4D8D-B787-2CCB7EFB94A9}"/>
              </a:ext>
            </a:extLst>
          </p:cNvPr>
          <p:cNvSpPr>
            <a:spLocks noGrp="1"/>
          </p:cNvSpPr>
          <p:nvPr>
            <p:ph type="title"/>
          </p:nvPr>
        </p:nvSpPr>
        <p:spPr/>
        <p:txBody>
          <a:bodyPr/>
          <a:lstStyle/>
          <a:p>
            <a:r>
              <a:rPr lang="en-US" altLang="zh-TW" dirty="0"/>
              <a:t>Introduction</a:t>
            </a:r>
            <a:endParaRPr lang="en-US" dirty="0"/>
          </a:p>
        </p:txBody>
      </p:sp>
      <p:sp>
        <p:nvSpPr>
          <p:cNvPr id="9" name="文字版面配置區 6">
            <a:extLst>
              <a:ext uri="{FF2B5EF4-FFF2-40B4-BE49-F238E27FC236}">
                <a16:creationId xmlns:a16="http://schemas.microsoft.com/office/drawing/2014/main" id="{F6F88453-6C80-4CB2-BAFC-5A54C3DE1043}"/>
              </a:ext>
            </a:extLst>
          </p:cNvPr>
          <p:cNvSpPr txBox="1">
            <a:spLocks/>
          </p:cNvSpPr>
          <p:nvPr/>
        </p:nvSpPr>
        <p:spPr>
          <a:xfrm>
            <a:off x="503237" y="1592262"/>
            <a:ext cx="11704320" cy="3982629"/>
          </a:xfrm>
          <a:prstGeom prst="rect">
            <a:avLst/>
          </a:prstGeom>
        </p:spPr>
        <p:txBody>
          <a:bodyPr vert="horz" wrap="square" lIns="91440" tIns="91440" rIns="91440" bIns="91440" rtlCol="0">
            <a:spAutoFit/>
          </a:bodyPr>
          <a:lstStyle>
            <a:lvl1pPr marL="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800" kern="1200" spc="-30" baseline="0">
                <a:solidFill>
                  <a:srgbClr val="0072C6"/>
                </a:solidFill>
                <a:latin typeface="+mj-lt"/>
                <a:ea typeface="+mn-ea"/>
                <a:cs typeface="+mn-cs"/>
              </a:defRPr>
            </a:lvl1pPr>
            <a:lvl2pPr marL="0" marR="0" indent="0" algn="l" defTabSz="932742" rtl="0" eaLnBrk="1" fontAlgn="auto" latinLnBrk="0" hangingPunct="1">
              <a:lnSpc>
                <a:spcPct val="90000"/>
              </a:lnSpc>
              <a:spcBef>
                <a:spcPts val="6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Arial" panose="020B0604020202020204" pitchFamily="34" charset="0"/>
              <a:buChar char="•"/>
            </a:pPr>
            <a:r>
              <a:rPr lang="zh-TW" altLang="en-US" dirty="0"/>
              <a:t>對於大部分深度學習模型，通常被認為是 </a:t>
            </a:r>
            <a:r>
              <a:rPr lang="en-US" altLang="zh-TW" dirty="0"/>
              <a:t>”</a:t>
            </a:r>
            <a:r>
              <a:rPr lang="en-US" altLang="zh-TW" dirty="0" err="1"/>
              <a:t>BlackBox</a:t>
            </a:r>
            <a:r>
              <a:rPr lang="en-US" altLang="zh-TW" dirty="0"/>
              <a:t>”</a:t>
            </a:r>
            <a:r>
              <a:rPr lang="zh-TW" altLang="en-US" dirty="0"/>
              <a:t> ，很難用人類能理解方式去了解訓練的過程是如何運作</a:t>
            </a:r>
            <a:endParaRPr lang="en-US" altLang="zh-TW" dirty="0"/>
          </a:p>
          <a:p>
            <a:pPr marL="457200" indent="-457200">
              <a:buFont typeface="Arial" panose="020B0604020202020204" pitchFamily="34" charset="0"/>
              <a:buChar char="•"/>
            </a:pPr>
            <a:endParaRPr lang="en-US" altLang="zh-TW" dirty="0"/>
          </a:p>
          <a:p>
            <a:pPr marL="457200" indent="-457200">
              <a:buFont typeface="Arial" panose="020B0604020202020204" pitchFamily="34" charset="0"/>
              <a:buChar char="•"/>
            </a:pPr>
            <a:r>
              <a:rPr lang="zh-TW" altLang="en-US" dirty="0"/>
              <a:t>在 </a:t>
            </a:r>
            <a:r>
              <a:rPr lang="en-US" altLang="zh-TW" dirty="0"/>
              <a:t>CNN</a:t>
            </a:r>
            <a:r>
              <a:rPr lang="zh-TW" altLang="en-US" dirty="0"/>
              <a:t> 中，藉由捲積層輸出的 </a:t>
            </a:r>
            <a:r>
              <a:rPr lang="en-US" altLang="zh-TW" dirty="0"/>
              <a:t>feature map</a:t>
            </a:r>
            <a:r>
              <a:rPr lang="zh-TW" altLang="en-US" dirty="0"/>
              <a:t> ，可以讓我們理解機器到底  </a:t>
            </a:r>
            <a:r>
              <a:rPr lang="en-US" altLang="zh-TW" dirty="0"/>
              <a:t>”</a:t>
            </a:r>
            <a:r>
              <a:rPr lang="zh-TW" altLang="en-US" dirty="0"/>
              <a:t>看到</a:t>
            </a:r>
            <a:r>
              <a:rPr lang="en-US" altLang="zh-TW" dirty="0"/>
              <a:t>”</a:t>
            </a:r>
            <a:r>
              <a:rPr lang="zh-TW" altLang="en-US" dirty="0"/>
              <a:t> 圖像中的哪部分而影響最後決策的</a:t>
            </a:r>
            <a:endParaRPr lang="en-US" altLang="zh-TW" dirty="0"/>
          </a:p>
          <a:p>
            <a:pPr marL="457200" indent="-457200">
              <a:buFont typeface="Arial" panose="020B0604020202020204" pitchFamily="34" charset="0"/>
              <a:buChar char="•"/>
            </a:pPr>
            <a:endParaRPr lang="en-US" altLang="zh-TW" dirty="0"/>
          </a:p>
          <a:p>
            <a:pPr marL="457200" indent="-457200">
              <a:buFont typeface="Arial" panose="020B0604020202020204" pitchFamily="34" charset="0"/>
              <a:buChar char="•"/>
            </a:pPr>
            <a:r>
              <a:rPr lang="zh-TW" altLang="en-US" dirty="0"/>
              <a:t>在作業</a:t>
            </a:r>
            <a:r>
              <a:rPr lang="en-US" altLang="zh-TW" dirty="0"/>
              <a:t>7</a:t>
            </a:r>
            <a:r>
              <a:rPr lang="zh-TW" altLang="en-US" dirty="0"/>
              <a:t>中，要讓同學使用作業</a:t>
            </a:r>
            <a:r>
              <a:rPr lang="en-US" altLang="zh-TW" dirty="0"/>
              <a:t>6</a:t>
            </a:r>
            <a:r>
              <a:rPr lang="zh-TW" altLang="en-US" dirty="0"/>
              <a:t>中建立好的 </a:t>
            </a:r>
            <a:r>
              <a:rPr lang="en-US" altLang="zh-TW" dirty="0"/>
              <a:t>model</a:t>
            </a:r>
            <a:r>
              <a:rPr lang="zh-TW" altLang="en-US" dirty="0"/>
              <a:t> ，針對該 </a:t>
            </a:r>
            <a:r>
              <a:rPr lang="en-US" altLang="zh-TW" dirty="0"/>
              <a:t>model</a:t>
            </a:r>
            <a:r>
              <a:rPr lang="zh-TW" altLang="en-US" dirty="0"/>
              <a:t> 中的捲積層的輸出製作成熱力圖，我們只要觀察這些熱力圖就能得知到底原圖像的那些部分影響機器做出決斷</a:t>
            </a:r>
            <a:endParaRPr lang="en-US" altLang="zh-TW" dirty="0"/>
          </a:p>
        </p:txBody>
      </p:sp>
    </p:spTree>
    <p:extLst>
      <p:ext uri="{BB962C8B-B14F-4D97-AF65-F5344CB8AC3E}">
        <p14:creationId xmlns:p14="http://schemas.microsoft.com/office/powerpoint/2010/main" val="4109808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CE4BB-A3AA-4D8D-B787-2CCB7EFB94A9}"/>
              </a:ext>
            </a:extLst>
          </p:cNvPr>
          <p:cNvSpPr>
            <a:spLocks noGrp="1"/>
          </p:cNvSpPr>
          <p:nvPr>
            <p:ph type="title"/>
          </p:nvPr>
        </p:nvSpPr>
        <p:spPr/>
        <p:txBody>
          <a:bodyPr/>
          <a:lstStyle/>
          <a:p>
            <a:r>
              <a:rPr lang="en-US" altLang="zh-TW" dirty="0"/>
              <a:t>Environment Setup</a:t>
            </a:r>
            <a:endParaRPr lang="en-US" dirty="0"/>
          </a:p>
        </p:txBody>
      </p:sp>
      <p:sp>
        <p:nvSpPr>
          <p:cNvPr id="9" name="文字版面配置區 6">
            <a:extLst>
              <a:ext uri="{FF2B5EF4-FFF2-40B4-BE49-F238E27FC236}">
                <a16:creationId xmlns:a16="http://schemas.microsoft.com/office/drawing/2014/main" id="{F6F88453-6C80-4CB2-BAFC-5A54C3DE1043}"/>
              </a:ext>
            </a:extLst>
          </p:cNvPr>
          <p:cNvSpPr txBox="1">
            <a:spLocks/>
          </p:cNvSpPr>
          <p:nvPr/>
        </p:nvSpPr>
        <p:spPr>
          <a:xfrm>
            <a:off x="503237" y="1592262"/>
            <a:ext cx="11704320" cy="3825663"/>
          </a:xfrm>
          <a:prstGeom prst="rect">
            <a:avLst/>
          </a:prstGeom>
        </p:spPr>
        <p:txBody>
          <a:bodyPr vert="horz" wrap="square" lIns="91440" tIns="91440" rIns="91440" bIns="91440" rtlCol="0">
            <a:spAutoFit/>
          </a:bodyPr>
          <a:lstStyle>
            <a:lvl1pPr marL="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800" kern="1200" spc="-30" baseline="0">
                <a:solidFill>
                  <a:srgbClr val="0072C6"/>
                </a:solidFill>
                <a:latin typeface="+mj-lt"/>
                <a:ea typeface="+mn-ea"/>
                <a:cs typeface="+mn-cs"/>
              </a:defRPr>
            </a:lvl1pPr>
            <a:lvl2pPr marL="0" marR="0" indent="0" algn="l" defTabSz="932742" rtl="0" eaLnBrk="1" fontAlgn="auto" latinLnBrk="0" hangingPunct="1">
              <a:lnSpc>
                <a:spcPct val="90000"/>
              </a:lnSpc>
              <a:spcBef>
                <a:spcPts val="6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ts val="6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Arial" panose="020B0604020202020204" pitchFamily="34" charset="0"/>
              <a:buChar char="•"/>
            </a:pPr>
            <a:r>
              <a:rPr lang="zh-TW" altLang="en-US" dirty="0"/>
              <a:t>先進入 </a:t>
            </a:r>
            <a:r>
              <a:rPr lang="en-US" altLang="zh-TW" dirty="0"/>
              <a:t>ai2020f</a:t>
            </a:r>
            <a:r>
              <a:rPr lang="zh-TW" altLang="en-US" dirty="0"/>
              <a:t> 的虛擬環境</a:t>
            </a:r>
            <a:endParaRPr lang="en-US" altLang="zh-TW" dirty="0"/>
          </a:p>
          <a:p>
            <a:pPr marL="685800" lvl="2" indent="-457200">
              <a:buFont typeface="Arial" panose="020B0604020202020204" pitchFamily="34" charset="0"/>
              <a:buChar char="•"/>
            </a:pPr>
            <a:r>
              <a:rPr lang="zh-TW" altLang="en-US" sz="2800" dirty="0"/>
              <a:t>開啟</a:t>
            </a:r>
            <a:r>
              <a:rPr lang="en-US" altLang="zh-TW" sz="2800" dirty="0"/>
              <a:t>Anaconda </a:t>
            </a:r>
            <a:r>
              <a:rPr lang="en-US" altLang="zh-TW" sz="2800" dirty="0" err="1"/>
              <a:t>Powershell</a:t>
            </a:r>
            <a:r>
              <a:rPr lang="en-US" altLang="zh-TW" sz="2800" dirty="0"/>
              <a:t> Prompt</a:t>
            </a:r>
          </a:p>
          <a:p>
            <a:pPr marL="685800" lvl="2" indent="-457200">
              <a:buFont typeface="Arial" panose="020B0604020202020204" pitchFamily="34" charset="0"/>
              <a:buChar char="•"/>
            </a:pPr>
            <a:r>
              <a:rPr lang="zh-TW" altLang="en-US" sz="2800" dirty="0"/>
              <a:t>輸入</a:t>
            </a:r>
            <a:r>
              <a:rPr lang="en-US" altLang="zh-TW" sz="2800" dirty="0" err="1"/>
              <a:t>conda</a:t>
            </a:r>
            <a:r>
              <a:rPr lang="en-US" altLang="zh-TW" sz="2800" dirty="0"/>
              <a:t> activate ai2020f</a:t>
            </a:r>
          </a:p>
          <a:p>
            <a:pPr marL="685800" lvl="2" indent="-457200">
              <a:buFont typeface="Arial" panose="020B0604020202020204" pitchFamily="34" charset="0"/>
              <a:buChar char="•"/>
            </a:pPr>
            <a:endParaRPr lang="en-US" altLang="zh-TW" sz="2800" dirty="0"/>
          </a:p>
          <a:p>
            <a:pPr marL="457200" lvl="1" indent="-457200">
              <a:buFont typeface="Arial" panose="020B0604020202020204" pitchFamily="34" charset="0"/>
              <a:buChar char="•"/>
            </a:pPr>
            <a:r>
              <a:rPr lang="zh-TW" altLang="en-US" sz="2800" dirty="0">
                <a:solidFill>
                  <a:schemeClr val="accent2"/>
                </a:solidFill>
              </a:rPr>
              <a:t>解壓縮 </a:t>
            </a:r>
            <a:r>
              <a:rPr lang="en-US" altLang="zh-TW" sz="2800" dirty="0">
                <a:solidFill>
                  <a:schemeClr val="accent2"/>
                </a:solidFill>
              </a:rPr>
              <a:t>hw7.zip</a:t>
            </a:r>
            <a:r>
              <a:rPr lang="zh-TW" altLang="en-US" sz="2800" dirty="0">
                <a:solidFill>
                  <a:schemeClr val="accent2"/>
                </a:solidFill>
              </a:rPr>
              <a:t> 到桌面，會生成一個 </a:t>
            </a:r>
            <a:r>
              <a:rPr lang="en-US" altLang="zh-TW" sz="2800" dirty="0">
                <a:solidFill>
                  <a:schemeClr val="accent2"/>
                </a:solidFill>
              </a:rPr>
              <a:t>hw7</a:t>
            </a:r>
            <a:r>
              <a:rPr lang="zh-TW" altLang="en-US" sz="2800" dirty="0">
                <a:solidFill>
                  <a:schemeClr val="accent2"/>
                </a:solidFill>
              </a:rPr>
              <a:t> 資料夾</a:t>
            </a:r>
            <a:endParaRPr lang="en-US" altLang="zh-TW" sz="2800" dirty="0">
              <a:solidFill>
                <a:schemeClr val="accent2"/>
              </a:solidFill>
            </a:endParaRPr>
          </a:p>
          <a:p>
            <a:pPr marL="457200" lvl="1" indent="-457200">
              <a:buFont typeface="Arial" panose="020B0604020202020204" pitchFamily="34" charset="0"/>
              <a:buChar char="•"/>
            </a:pPr>
            <a:endParaRPr lang="en-US" altLang="zh-TW" sz="2800" dirty="0">
              <a:solidFill>
                <a:schemeClr val="accent2"/>
              </a:solidFill>
            </a:endParaRPr>
          </a:p>
          <a:p>
            <a:pPr marL="457200" lvl="1" indent="-457200">
              <a:buFont typeface="Arial" panose="020B0604020202020204" pitchFamily="34" charset="0"/>
              <a:buChar char="•"/>
            </a:pPr>
            <a:r>
              <a:rPr lang="zh-TW" altLang="en-US" sz="2800" dirty="0">
                <a:solidFill>
                  <a:schemeClr val="accent2"/>
                </a:solidFill>
              </a:rPr>
              <a:t>將上一次作業生成的 </a:t>
            </a:r>
            <a:r>
              <a:rPr lang="en-US" altLang="zh-TW" sz="2800" dirty="0">
                <a:solidFill>
                  <a:srgbClr val="FF0000"/>
                </a:solidFill>
              </a:rPr>
              <a:t>weights.h5</a:t>
            </a:r>
            <a:r>
              <a:rPr lang="zh-TW" altLang="en-US" sz="2800" dirty="0">
                <a:solidFill>
                  <a:srgbClr val="FF0000"/>
                </a:solidFill>
              </a:rPr>
              <a:t> </a:t>
            </a:r>
            <a:r>
              <a:rPr lang="zh-TW" altLang="en-US" sz="2800" dirty="0">
                <a:solidFill>
                  <a:schemeClr val="accent2"/>
                </a:solidFill>
              </a:rPr>
              <a:t>和 </a:t>
            </a:r>
            <a:r>
              <a:rPr lang="en-US" altLang="zh-TW" sz="2800" dirty="0">
                <a:solidFill>
                  <a:srgbClr val="FF0000"/>
                </a:solidFill>
              </a:rPr>
              <a:t>class_list.txt</a:t>
            </a:r>
            <a:r>
              <a:rPr lang="zh-TW" altLang="en-US" sz="2800" dirty="0">
                <a:solidFill>
                  <a:srgbClr val="FF0000"/>
                </a:solidFill>
              </a:rPr>
              <a:t> </a:t>
            </a:r>
            <a:r>
              <a:rPr lang="zh-TW" altLang="en-US" sz="2800" dirty="0">
                <a:solidFill>
                  <a:schemeClr val="accent2"/>
                </a:solidFill>
              </a:rPr>
              <a:t>放置在 </a:t>
            </a:r>
            <a:r>
              <a:rPr lang="en-US" altLang="zh-TW" sz="2800" dirty="0">
                <a:solidFill>
                  <a:schemeClr val="accent2"/>
                </a:solidFill>
              </a:rPr>
              <a:t>hw7</a:t>
            </a:r>
            <a:r>
              <a:rPr lang="zh-TW" altLang="en-US" sz="2800" dirty="0">
                <a:solidFill>
                  <a:schemeClr val="accent2"/>
                </a:solidFill>
              </a:rPr>
              <a:t> 目錄下</a:t>
            </a:r>
            <a:endParaRPr lang="en-US" altLang="zh-TW" sz="2800" dirty="0">
              <a:solidFill>
                <a:schemeClr val="accent2"/>
              </a:solidFill>
            </a:endParaRPr>
          </a:p>
          <a:p>
            <a:pPr marL="457200" lvl="1" indent="-457200">
              <a:buFont typeface="Arial" panose="020B0604020202020204" pitchFamily="34" charset="0"/>
              <a:buChar char="•"/>
            </a:pPr>
            <a:endParaRPr lang="en-US" altLang="zh-TW" sz="2800" dirty="0">
              <a:solidFill>
                <a:schemeClr val="accent2"/>
              </a:solidFill>
            </a:endParaRPr>
          </a:p>
        </p:txBody>
      </p:sp>
      <p:pic>
        <p:nvPicPr>
          <p:cNvPr id="4" name="圖片 3">
            <a:extLst>
              <a:ext uri="{FF2B5EF4-FFF2-40B4-BE49-F238E27FC236}">
                <a16:creationId xmlns:a16="http://schemas.microsoft.com/office/drawing/2014/main" id="{9531E7D5-9BBC-42FA-836B-B495D90BE23B}"/>
              </a:ext>
            </a:extLst>
          </p:cNvPr>
          <p:cNvPicPr>
            <a:picLocks noChangeAspect="1"/>
          </p:cNvPicPr>
          <p:nvPr/>
        </p:nvPicPr>
        <p:blipFill>
          <a:blip r:embed="rId2"/>
          <a:stretch>
            <a:fillRect/>
          </a:stretch>
        </p:blipFill>
        <p:spPr>
          <a:xfrm>
            <a:off x="9254807" y="1744662"/>
            <a:ext cx="2952750" cy="2514600"/>
          </a:xfrm>
          <a:prstGeom prst="rect">
            <a:avLst/>
          </a:prstGeom>
        </p:spPr>
      </p:pic>
      <p:sp>
        <p:nvSpPr>
          <p:cNvPr id="6" name="矩形 5">
            <a:extLst>
              <a:ext uri="{FF2B5EF4-FFF2-40B4-BE49-F238E27FC236}">
                <a16:creationId xmlns:a16="http://schemas.microsoft.com/office/drawing/2014/main" id="{ADDCD286-C12E-4B4C-A840-81FECAB50A9A}"/>
              </a:ext>
            </a:extLst>
          </p:cNvPr>
          <p:cNvSpPr/>
          <p:nvPr/>
        </p:nvSpPr>
        <p:spPr bwMode="auto">
          <a:xfrm>
            <a:off x="9254807" y="2735262"/>
            <a:ext cx="1611630" cy="304800"/>
          </a:xfrm>
          <a:prstGeom prst="rect">
            <a:avLst/>
          </a:prstGeom>
          <a:no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zh-TW" alt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矩形 6">
            <a:extLst>
              <a:ext uri="{FF2B5EF4-FFF2-40B4-BE49-F238E27FC236}">
                <a16:creationId xmlns:a16="http://schemas.microsoft.com/office/drawing/2014/main" id="{5C84B175-A000-4F69-97B7-637537183C1D}"/>
              </a:ext>
            </a:extLst>
          </p:cNvPr>
          <p:cNvSpPr/>
          <p:nvPr/>
        </p:nvSpPr>
        <p:spPr bwMode="auto">
          <a:xfrm>
            <a:off x="9254807" y="3649662"/>
            <a:ext cx="1611630" cy="304800"/>
          </a:xfrm>
          <a:prstGeom prst="rect">
            <a:avLst/>
          </a:prstGeom>
          <a:no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zh-TW" alt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92484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E2D85C-8008-4635-BC61-F6119DE011AB}"/>
              </a:ext>
            </a:extLst>
          </p:cNvPr>
          <p:cNvSpPr>
            <a:spLocks noGrp="1"/>
          </p:cNvSpPr>
          <p:nvPr>
            <p:ph type="title"/>
          </p:nvPr>
        </p:nvSpPr>
        <p:spPr/>
        <p:txBody>
          <a:bodyPr/>
          <a:lstStyle/>
          <a:p>
            <a:r>
              <a:rPr lang="en-US" altLang="zh-TW" dirty="0"/>
              <a:t>Environment Setup</a:t>
            </a:r>
            <a:endParaRPr lang="zh-TW" altLang="en-US" dirty="0"/>
          </a:p>
        </p:txBody>
      </p:sp>
      <p:sp>
        <p:nvSpPr>
          <p:cNvPr id="3" name="文字版面配置區 2">
            <a:extLst>
              <a:ext uri="{FF2B5EF4-FFF2-40B4-BE49-F238E27FC236}">
                <a16:creationId xmlns:a16="http://schemas.microsoft.com/office/drawing/2014/main" id="{32C7D255-60F5-4E85-9E4B-6B8DD366276A}"/>
              </a:ext>
            </a:extLst>
          </p:cNvPr>
          <p:cNvSpPr>
            <a:spLocks noGrp="1"/>
          </p:cNvSpPr>
          <p:nvPr>
            <p:ph type="body" sz="quarter" idx="10"/>
          </p:nvPr>
        </p:nvSpPr>
        <p:spPr>
          <a:xfrm>
            <a:off x="365760" y="1371600"/>
            <a:ext cx="11704320" cy="2431435"/>
          </a:xfrm>
        </p:spPr>
        <p:txBody>
          <a:bodyPr/>
          <a:lstStyle/>
          <a:p>
            <a:pPr marL="457200" lvl="1" indent="-457200">
              <a:buFont typeface="Arial" panose="020B0604020202020204" pitchFamily="34" charset="0"/>
              <a:buChar char="•"/>
            </a:pPr>
            <a:r>
              <a:rPr lang="zh-TW" altLang="en-US" sz="2800" dirty="0">
                <a:solidFill>
                  <a:schemeClr val="accent2"/>
                </a:solidFill>
              </a:rPr>
              <a:t>安裝 </a:t>
            </a:r>
            <a:r>
              <a:rPr lang="en-US" altLang="zh-TW" sz="2800" dirty="0">
                <a:solidFill>
                  <a:schemeClr val="accent2"/>
                </a:solidFill>
              </a:rPr>
              <a:t>flask</a:t>
            </a:r>
          </a:p>
          <a:p>
            <a:pPr marL="685800" lvl="2" indent="-457200">
              <a:buFont typeface="Arial" panose="020B0604020202020204" pitchFamily="34" charset="0"/>
              <a:buChar char="•"/>
            </a:pPr>
            <a:r>
              <a:rPr lang="en-US" altLang="zh-TW" sz="2800" dirty="0">
                <a:solidFill>
                  <a:schemeClr val="tx1"/>
                </a:solidFill>
              </a:rPr>
              <a:t>pip install flask</a:t>
            </a:r>
          </a:p>
          <a:p>
            <a:pPr marL="685800" lvl="2" indent="-457200">
              <a:buFont typeface="Arial" panose="020B0604020202020204" pitchFamily="34" charset="0"/>
              <a:buChar char="•"/>
            </a:pPr>
            <a:endParaRPr lang="en-US" altLang="zh-TW" sz="2800" dirty="0">
              <a:solidFill>
                <a:schemeClr val="tx1"/>
              </a:solidFill>
            </a:endParaRPr>
          </a:p>
          <a:p>
            <a:pPr marL="685800" lvl="2" indent="-457200">
              <a:buFont typeface="Arial" panose="020B0604020202020204" pitchFamily="34" charset="0"/>
              <a:buChar char="•"/>
            </a:pPr>
            <a:endParaRPr lang="en-US" altLang="zh-TW" sz="2800" dirty="0">
              <a:solidFill>
                <a:schemeClr val="tx1"/>
              </a:solidFill>
            </a:endParaRPr>
          </a:p>
          <a:p>
            <a:endParaRPr lang="zh-TW" altLang="en-US" dirty="0"/>
          </a:p>
        </p:txBody>
      </p:sp>
      <p:pic>
        <p:nvPicPr>
          <p:cNvPr id="4" name="圖片 3">
            <a:extLst>
              <a:ext uri="{FF2B5EF4-FFF2-40B4-BE49-F238E27FC236}">
                <a16:creationId xmlns:a16="http://schemas.microsoft.com/office/drawing/2014/main" id="{CD570C90-1F5B-4259-AE48-9280CFECD9A3}"/>
              </a:ext>
            </a:extLst>
          </p:cNvPr>
          <p:cNvPicPr>
            <a:picLocks noChangeAspect="1"/>
          </p:cNvPicPr>
          <p:nvPr/>
        </p:nvPicPr>
        <p:blipFill>
          <a:blip r:embed="rId2"/>
          <a:stretch>
            <a:fillRect/>
          </a:stretch>
        </p:blipFill>
        <p:spPr>
          <a:xfrm>
            <a:off x="1036637" y="2587317"/>
            <a:ext cx="8165206" cy="3219718"/>
          </a:xfrm>
          <a:prstGeom prst="rect">
            <a:avLst/>
          </a:prstGeom>
        </p:spPr>
      </p:pic>
    </p:spTree>
    <p:extLst>
      <p:ext uri="{BB962C8B-B14F-4D97-AF65-F5344CB8AC3E}">
        <p14:creationId xmlns:p14="http://schemas.microsoft.com/office/powerpoint/2010/main" val="1347903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1DE9A0-3FC3-484A-9E8D-769AD65B6945}"/>
              </a:ext>
            </a:extLst>
          </p:cNvPr>
          <p:cNvSpPr>
            <a:spLocks noGrp="1"/>
          </p:cNvSpPr>
          <p:nvPr>
            <p:ph type="title"/>
          </p:nvPr>
        </p:nvSpPr>
        <p:spPr/>
        <p:txBody>
          <a:bodyPr/>
          <a:lstStyle/>
          <a:p>
            <a:r>
              <a:rPr lang="en-US" altLang="zh-TW" dirty="0"/>
              <a:t>Usage</a:t>
            </a:r>
            <a:r>
              <a:rPr lang="zh-TW" altLang="en-US" dirty="0"/>
              <a:t> </a:t>
            </a:r>
            <a:r>
              <a:rPr lang="en-US" altLang="zh-TW" dirty="0"/>
              <a:t>–</a:t>
            </a:r>
            <a:r>
              <a:rPr lang="zh-TW" altLang="en-US" dirty="0"/>
              <a:t> 如何執行</a:t>
            </a:r>
          </a:p>
        </p:txBody>
      </p:sp>
      <p:sp>
        <p:nvSpPr>
          <p:cNvPr id="3" name="文字版面配置區 2">
            <a:extLst>
              <a:ext uri="{FF2B5EF4-FFF2-40B4-BE49-F238E27FC236}">
                <a16:creationId xmlns:a16="http://schemas.microsoft.com/office/drawing/2014/main" id="{150E6C18-8ECD-4322-9AD6-F149190BDAFB}"/>
              </a:ext>
            </a:extLst>
          </p:cNvPr>
          <p:cNvSpPr>
            <a:spLocks noGrp="1"/>
          </p:cNvSpPr>
          <p:nvPr>
            <p:ph type="body" sz="quarter" idx="10"/>
          </p:nvPr>
        </p:nvSpPr>
        <p:spPr>
          <a:xfrm>
            <a:off x="365760" y="1371600"/>
            <a:ext cx="11704320" cy="3825663"/>
          </a:xfrm>
        </p:spPr>
        <p:txBody>
          <a:bodyPr/>
          <a:lstStyle/>
          <a:p>
            <a:pPr marL="457200" indent="-457200">
              <a:buFont typeface="Arial" panose="020B0604020202020204" pitchFamily="34" charset="0"/>
              <a:buChar char="•"/>
            </a:pPr>
            <a:r>
              <a:rPr lang="zh-TW" altLang="en-US" dirty="0"/>
              <a:t> </a:t>
            </a:r>
            <a:r>
              <a:rPr lang="en-US" altLang="zh-TW" dirty="0" err="1"/>
              <a:t>powershell</a:t>
            </a:r>
            <a:r>
              <a:rPr lang="zh-TW" altLang="en-US" dirty="0"/>
              <a:t> 在 </a:t>
            </a:r>
            <a:r>
              <a:rPr lang="en-US" altLang="zh-TW" dirty="0"/>
              <a:t>ai2020f</a:t>
            </a:r>
            <a:r>
              <a:rPr lang="zh-TW" altLang="en-US" dirty="0"/>
              <a:t> 環境下，切換至 </a:t>
            </a:r>
            <a:r>
              <a:rPr lang="en-US" altLang="zh-TW" dirty="0"/>
              <a:t>hw7</a:t>
            </a:r>
            <a:r>
              <a:rPr lang="zh-TW" altLang="en-US" dirty="0"/>
              <a:t> 資料夾</a:t>
            </a:r>
            <a:endParaRPr lang="en-US" altLang="zh-TW" dirty="0"/>
          </a:p>
          <a:p>
            <a:pPr marL="685800" lvl="2" indent="-457200">
              <a:buFont typeface="Arial" panose="020B0604020202020204" pitchFamily="34" charset="0"/>
              <a:buChar char="•"/>
            </a:pPr>
            <a:r>
              <a:rPr lang="en-US" altLang="zh-TW" sz="2800" dirty="0"/>
              <a:t>cd %USERPROFILE\Desktop\hw7</a:t>
            </a:r>
          </a:p>
          <a:p>
            <a:pPr marL="685800" lvl="2" indent="-457200">
              <a:buFont typeface="Arial" panose="020B0604020202020204" pitchFamily="34" charset="0"/>
              <a:buChar char="•"/>
            </a:pPr>
            <a:endParaRPr lang="en-US" altLang="zh-TW" sz="2800" dirty="0"/>
          </a:p>
          <a:p>
            <a:pPr marL="457200" lvl="1" indent="-457200">
              <a:buFont typeface="Arial" panose="020B0604020202020204" pitchFamily="34" charset="0"/>
              <a:buChar char="•"/>
            </a:pPr>
            <a:r>
              <a:rPr lang="zh-TW" altLang="en-US" sz="2800" dirty="0">
                <a:solidFill>
                  <a:schemeClr val="accent2"/>
                </a:solidFill>
              </a:rPr>
              <a:t>執行 </a:t>
            </a:r>
            <a:r>
              <a:rPr lang="en-US" altLang="zh-TW" sz="2800" dirty="0">
                <a:solidFill>
                  <a:schemeClr val="accent2"/>
                </a:solidFill>
              </a:rPr>
              <a:t>app.py</a:t>
            </a:r>
            <a:r>
              <a:rPr lang="zh-TW" altLang="en-US" sz="2800" dirty="0">
                <a:solidFill>
                  <a:schemeClr val="accent2"/>
                </a:solidFill>
              </a:rPr>
              <a:t> </a:t>
            </a:r>
            <a:endParaRPr lang="en-US" altLang="zh-TW" sz="2800" dirty="0">
              <a:solidFill>
                <a:schemeClr val="accent2"/>
              </a:solidFill>
            </a:endParaRPr>
          </a:p>
          <a:p>
            <a:pPr marL="685800" lvl="2" indent="-457200">
              <a:buFont typeface="Arial" panose="020B0604020202020204" pitchFamily="34" charset="0"/>
              <a:buChar char="•"/>
            </a:pPr>
            <a:r>
              <a:rPr lang="en-US" altLang="zh-TW" sz="2800" dirty="0">
                <a:solidFill>
                  <a:schemeClr val="tx1"/>
                </a:solidFill>
              </a:rPr>
              <a:t>python app.py</a:t>
            </a:r>
            <a:endParaRPr lang="en-US" altLang="zh-TW" sz="2800" dirty="0"/>
          </a:p>
          <a:p>
            <a:pPr lvl="1"/>
            <a:r>
              <a:rPr lang="en-US" altLang="zh-TW" sz="2800" dirty="0">
                <a:solidFill>
                  <a:schemeClr val="accent2"/>
                </a:solidFill>
              </a:rPr>
              <a:t>(PS: </a:t>
            </a:r>
            <a:r>
              <a:rPr lang="zh-TW" altLang="en-US" sz="2800" dirty="0">
                <a:solidFill>
                  <a:schemeClr val="accent2"/>
                </a:solidFill>
              </a:rPr>
              <a:t>或是也可以直接使用 </a:t>
            </a:r>
            <a:r>
              <a:rPr lang="en-US" altLang="zh-TW" sz="2800" dirty="0">
                <a:solidFill>
                  <a:schemeClr val="accent2"/>
                </a:solidFill>
              </a:rPr>
              <a:t>ai2020f</a:t>
            </a:r>
            <a:r>
              <a:rPr lang="zh-TW" altLang="en-US" sz="2800" dirty="0">
                <a:solidFill>
                  <a:schemeClr val="accent2"/>
                </a:solidFill>
              </a:rPr>
              <a:t> 的 </a:t>
            </a:r>
            <a:r>
              <a:rPr lang="en-US" altLang="zh-TW" sz="2800" dirty="0" err="1">
                <a:solidFill>
                  <a:schemeClr val="accent2"/>
                </a:solidFill>
              </a:rPr>
              <a:t>spyder</a:t>
            </a:r>
            <a:r>
              <a:rPr lang="zh-TW" altLang="en-US" sz="2800" dirty="0">
                <a:solidFill>
                  <a:schemeClr val="accent2"/>
                </a:solidFill>
              </a:rPr>
              <a:t> 執行 </a:t>
            </a:r>
            <a:r>
              <a:rPr lang="en-US" altLang="zh-TW" sz="2800" dirty="0">
                <a:solidFill>
                  <a:schemeClr val="accent2"/>
                </a:solidFill>
              </a:rPr>
              <a:t>app.py</a:t>
            </a:r>
            <a:r>
              <a:rPr lang="zh-TW" altLang="en-US" sz="2800" dirty="0">
                <a:solidFill>
                  <a:schemeClr val="accent2"/>
                </a:solidFill>
              </a:rPr>
              <a:t> </a:t>
            </a:r>
            <a:r>
              <a:rPr lang="en-US" altLang="zh-TW" sz="2800" dirty="0">
                <a:solidFill>
                  <a:schemeClr val="accent2"/>
                </a:solidFill>
              </a:rPr>
              <a:t>)</a:t>
            </a:r>
          </a:p>
          <a:p>
            <a:pPr lvl="1"/>
            <a:endParaRPr lang="en-US" altLang="zh-TW" sz="2800" dirty="0">
              <a:solidFill>
                <a:schemeClr val="accent2"/>
              </a:solidFill>
            </a:endParaRPr>
          </a:p>
          <a:p>
            <a:pPr marL="457200" lvl="1" indent="-457200">
              <a:buFont typeface="Arial" panose="020B0604020202020204" pitchFamily="34" charset="0"/>
              <a:buChar char="•"/>
            </a:pPr>
            <a:r>
              <a:rPr lang="zh-TW" altLang="en-US" sz="2800" dirty="0">
                <a:solidFill>
                  <a:schemeClr val="accent2"/>
                </a:solidFill>
              </a:rPr>
              <a:t>程式會自動在瀏覽器開啟一個網頁，請在此網頁操作</a:t>
            </a:r>
            <a:endParaRPr lang="en-US" altLang="zh-TW" sz="2800" dirty="0">
              <a:solidFill>
                <a:schemeClr val="accent2"/>
              </a:solidFill>
            </a:endParaRPr>
          </a:p>
        </p:txBody>
      </p:sp>
    </p:spTree>
    <p:extLst>
      <p:ext uri="{BB962C8B-B14F-4D97-AF65-F5344CB8AC3E}">
        <p14:creationId xmlns:p14="http://schemas.microsoft.com/office/powerpoint/2010/main" val="869089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1DE9A0-3FC3-484A-9E8D-769AD65B6945}"/>
              </a:ext>
            </a:extLst>
          </p:cNvPr>
          <p:cNvSpPr>
            <a:spLocks noGrp="1"/>
          </p:cNvSpPr>
          <p:nvPr>
            <p:ph type="title"/>
          </p:nvPr>
        </p:nvSpPr>
        <p:spPr/>
        <p:txBody>
          <a:bodyPr/>
          <a:lstStyle/>
          <a:p>
            <a:r>
              <a:rPr lang="en-US" altLang="zh-TW" dirty="0"/>
              <a:t>Usage</a:t>
            </a:r>
            <a:r>
              <a:rPr lang="zh-TW" altLang="en-US" dirty="0"/>
              <a:t> </a:t>
            </a:r>
            <a:r>
              <a:rPr lang="en-US" altLang="zh-TW" dirty="0"/>
              <a:t>–</a:t>
            </a:r>
            <a:r>
              <a:rPr lang="zh-TW" altLang="en-US" dirty="0"/>
              <a:t> 介面部分</a:t>
            </a:r>
          </a:p>
        </p:txBody>
      </p:sp>
      <p:sp>
        <p:nvSpPr>
          <p:cNvPr id="8" name="文字版面配置區 2">
            <a:extLst>
              <a:ext uri="{FF2B5EF4-FFF2-40B4-BE49-F238E27FC236}">
                <a16:creationId xmlns:a16="http://schemas.microsoft.com/office/drawing/2014/main" id="{F9972A7B-16EA-4824-A4E4-A722C933EFB4}"/>
              </a:ext>
            </a:extLst>
          </p:cNvPr>
          <p:cNvSpPr>
            <a:spLocks noGrp="1"/>
          </p:cNvSpPr>
          <p:nvPr>
            <p:ph type="body" sz="quarter" idx="10"/>
          </p:nvPr>
        </p:nvSpPr>
        <p:spPr>
          <a:xfrm>
            <a:off x="365760" y="5416850"/>
            <a:ext cx="11704320" cy="1037207"/>
          </a:xfrm>
        </p:spPr>
        <p:txBody>
          <a:bodyPr/>
          <a:lstStyle/>
          <a:p>
            <a:pPr marL="457200" indent="-457200">
              <a:buFont typeface="Arial" panose="020B0604020202020204" pitchFamily="34" charset="0"/>
              <a:buChar char="•"/>
            </a:pPr>
            <a:r>
              <a:rPr lang="zh-TW" altLang="en-US" sz="2800" dirty="0">
                <a:solidFill>
                  <a:schemeClr val="accent2"/>
                </a:solidFill>
              </a:rPr>
              <a:t>點擊左側</a:t>
            </a:r>
            <a:r>
              <a:rPr lang="en-US" altLang="zh-TW" sz="2800" dirty="0">
                <a:solidFill>
                  <a:schemeClr val="accent2"/>
                </a:solidFill>
              </a:rPr>
              <a:t>”</a:t>
            </a:r>
            <a:r>
              <a:rPr lang="zh-TW" altLang="en-US" sz="2800" dirty="0">
                <a:solidFill>
                  <a:schemeClr val="accent2"/>
                </a:solidFill>
              </a:rPr>
              <a:t>請提供圖片</a:t>
            </a:r>
            <a:r>
              <a:rPr lang="en-US" altLang="zh-TW" sz="2800" dirty="0">
                <a:solidFill>
                  <a:schemeClr val="accent2"/>
                </a:solidFill>
              </a:rPr>
              <a:t>”</a:t>
            </a:r>
            <a:r>
              <a:rPr lang="zh-TW" altLang="en-US" sz="2800" dirty="0">
                <a:solidFill>
                  <a:schemeClr val="accent2"/>
                </a:solidFill>
              </a:rPr>
              <a:t>的框框，選擇欲進行預測的圖片</a:t>
            </a:r>
            <a:endParaRPr lang="en-US" altLang="zh-TW" sz="2800" dirty="0">
              <a:solidFill>
                <a:schemeClr val="accent2"/>
              </a:solidFill>
            </a:endParaRPr>
          </a:p>
          <a:p>
            <a:pPr marL="457200" indent="-457200">
              <a:buFont typeface="Arial" panose="020B0604020202020204" pitchFamily="34" charset="0"/>
              <a:buChar char="•"/>
            </a:pPr>
            <a:r>
              <a:rPr lang="zh-TW" altLang="en-US" sz="2800" dirty="0">
                <a:solidFill>
                  <a:schemeClr val="accent2"/>
                </a:solidFill>
              </a:rPr>
              <a:t>並等待右側出現</a:t>
            </a:r>
            <a:r>
              <a:rPr lang="en-US" altLang="zh-TW" sz="2800" dirty="0">
                <a:solidFill>
                  <a:schemeClr val="accent2"/>
                </a:solidFill>
              </a:rPr>
              <a:t>”</a:t>
            </a:r>
            <a:r>
              <a:rPr lang="zh-TW" altLang="en-US" sz="2800" dirty="0">
                <a:solidFill>
                  <a:schemeClr val="accent2"/>
                </a:solidFill>
              </a:rPr>
              <a:t>伺服器計算完成</a:t>
            </a:r>
            <a:r>
              <a:rPr lang="en-US" altLang="zh-TW" sz="2800" dirty="0">
                <a:solidFill>
                  <a:schemeClr val="accent2"/>
                </a:solidFill>
              </a:rPr>
              <a:t>”</a:t>
            </a:r>
            <a:r>
              <a:rPr lang="zh-TW" altLang="en-US" dirty="0">
                <a:solidFill>
                  <a:schemeClr val="accent2"/>
                </a:solidFill>
              </a:rPr>
              <a:t>提示</a:t>
            </a:r>
            <a:endParaRPr lang="en-US" altLang="zh-TW" sz="2800" dirty="0">
              <a:solidFill>
                <a:schemeClr val="accent2"/>
              </a:solidFill>
            </a:endParaRPr>
          </a:p>
        </p:txBody>
      </p:sp>
      <p:pic>
        <p:nvPicPr>
          <p:cNvPr id="3" name="圖片 2">
            <a:extLst>
              <a:ext uri="{FF2B5EF4-FFF2-40B4-BE49-F238E27FC236}">
                <a16:creationId xmlns:a16="http://schemas.microsoft.com/office/drawing/2014/main" id="{B2BE3D16-676B-4373-AE21-55030F2F4D18}"/>
              </a:ext>
            </a:extLst>
          </p:cNvPr>
          <p:cNvPicPr>
            <a:picLocks noChangeAspect="1"/>
          </p:cNvPicPr>
          <p:nvPr/>
        </p:nvPicPr>
        <p:blipFill>
          <a:blip r:embed="rId2"/>
          <a:stretch>
            <a:fillRect/>
          </a:stretch>
        </p:blipFill>
        <p:spPr>
          <a:xfrm>
            <a:off x="1951037" y="1287633"/>
            <a:ext cx="7467913" cy="3967328"/>
          </a:xfrm>
          <a:prstGeom prst="rect">
            <a:avLst/>
          </a:prstGeom>
        </p:spPr>
      </p:pic>
    </p:spTree>
    <p:extLst>
      <p:ext uri="{BB962C8B-B14F-4D97-AF65-F5344CB8AC3E}">
        <p14:creationId xmlns:p14="http://schemas.microsoft.com/office/powerpoint/2010/main" val="1776061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1DE9A0-3FC3-484A-9E8D-769AD65B6945}"/>
              </a:ext>
            </a:extLst>
          </p:cNvPr>
          <p:cNvSpPr>
            <a:spLocks noGrp="1"/>
          </p:cNvSpPr>
          <p:nvPr>
            <p:ph type="title"/>
          </p:nvPr>
        </p:nvSpPr>
        <p:spPr/>
        <p:txBody>
          <a:bodyPr/>
          <a:lstStyle/>
          <a:p>
            <a:r>
              <a:rPr lang="en-US" altLang="zh-TW" dirty="0"/>
              <a:t>Usage</a:t>
            </a:r>
            <a:r>
              <a:rPr lang="zh-TW" altLang="en-US" dirty="0"/>
              <a:t> </a:t>
            </a:r>
            <a:r>
              <a:rPr lang="en-US" altLang="zh-TW" dirty="0"/>
              <a:t>–</a:t>
            </a:r>
            <a:r>
              <a:rPr lang="zh-TW" altLang="en-US" dirty="0"/>
              <a:t> 介面部分</a:t>
            </a:r>
          </a:p>
        </p:txBody>
      </p:sp>
      <p:sp>
        <p:nvSpPr>
          <p:cNvPr id="8" name="文字版面配置區 2">
            <a:extLst>
              <a:ext uri="{FF2B5EF4-FFF2-40B4-BE49-F238E27FC236}">
                <a16:creationId xmlns:a16="http://schemas.microsoft.com/office/drawing/2014/main" id="{F9972A7B-16EA-4824-A4E4-A722C933EFB4}"/>
              </a:ext>
            </a:extLst>
          </p:cNvPr>
          <p:cNvSpPr>
            <a:spLocks noGrp="1"/>
          </p:cNvSpPr>
          <p:nvPr>
            <p:ph type="body" sz="quarter" idx="10"/>
          </p:nvPr>
        </p:nvSpPr>
        <p:spPr>
          <a:xfrm>
            <a:off x="367128" y="5569520"/>
            <a:ext cx="11704320" cy="1425005"/>
          </a:xfrm>
        </p:spPr>
        <p:txBody>
          <a:bodyPr/>
          <a:lstStyle/>
          <a:p>
            <a:pPr marL="457200" indent="-457200">
              <a:buFont typeface="Arial" panose="020B0604020202020204" pitchFamily="34" charset="0"/>
              <a:buChar char="•"/>
            </a:pPr>
            <a:r>
              <a:rPr lang="zh-TW" altLang="en-US" sz="2800" dirty="0">
                <a:solidFill>
                  <a:schemeClr val="accent2"/>
                </a:solidFill>
              </a:rPr>
              <a:t>計算完成後，底部會出現拉條，拉條底下數字表示這個 </a:t>
            </a:r>
            <a:r>
              <a:rPr lang="en-US" altLang="zh-TW" sz="2800" dirty="0">
                <a:solidFill>
                  <a:schemeClr val="accent2"/>
                </a:solidFill>
              </a:rPr>
              <a:t>model</a:t>
            </a:r>
            <a:r>
              <a:rPr lang="zh-TW" altLang="en-US" sz="2800" dirty="0">
                <a:solidFill>
                  <a:schemeClr val="accent2"/>
                </a:solidFill>
              </a:rPr>
              <a:t> 中的第幾個捲積層</a:t>
            </a:r>
            <a:endParaRPr lang="en-US" altLang="zh-TW" sz="2800" dirty="0">
              <a:solidFill>
                <a:schemeClr val="accent2"/>
              </a:solidFill>
            </a:endParaRPr>
          </a:p>
          <a:p>
            <a:pPr marL="457200" indent="-457200">
              <a:buFont typeface="Arial" panose="020B0604020202020204" pitchFamily="34" charset="0"/>
              <a:buChar char="•"/>
            </a:pPr>
            <a:r>
              <a:rPr lang="zh-TW" altLang="en-US" sz="2800" dirty="0">
                <a:solidFill>
                  <a:schemeClr val="accent2"/>
                </a:solidFill>
              </a:rPr>
              <a:t>拉動拉條即可在右側顯示熱力圖</a:t>
            </a:r>
            <a:endParaRPr lang="en-US" altLang="zh-TW" sz="2800" dirty="0">
              <a:solidFill>
                <a:schemeClr val="accent2"/>
              </a:solidFill>
            </a:endParaRPr>
          </a:p>
        </p:txBody>
      </p:sp>
      <p:pic>
        <p:nvPicPr>
          <p:cNvPr id="6" name="螢幕錄製 3">
            <a:hlinkClick r:id="" action="ppaction://media"/>
            <a:extLst>
              <a:ext uri="{FF2B5EF4-FFF2-40B4-BE49-F238E27FC236}">
                <a16:creationId xmlns:a16="http://schemas.microsoft.com/office/drawing/2014/main" id="{061D5034-AEAD-48B9-B91A-0E14785E7FD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08237" y="1284160"/>
            <a:ext cx="6477000" cy="4205552"/>
          </a:xfrm>
          <a:prstGeom prst="rect">
            <a:avLst/>
          </a:prstGeom>
        </p:spPr>
      </p:pic>
    </p:spTree>
    <p:extLst>
      <p:ext uri="{BB962C8B-B14F-4D97-AF65-F5344CB8AC3E}">
        <p14:creationId xmlns:p14="http://schemas.microsoft.com/office/powerpoint/2010/main" val="3319186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1DE9A0-3FC3-484A-9E8D-769AD65B6945}"/>
              </a:ext>
            </a:extLst>
          </p:cNvPr>
          <p:cNvSpPr>
            <a:spLocks noGrp="1"/>
          </p:cNvSpPr>
          <p:nvPr>
            <p:ph type="title"/>
          </p:nvPr>
        </p:nvSpPr>
        <p:spPr/>
        <p:txBody>
          <a:bodyPr/>
          <a:lstStyle/>
          <a:p>
            <a:r>
              <a:rPr lang="en-US" altLang="zh-TW" dirty="0"/>
              <a:t>Usage</a:t>
            </a:r>
            <a:r>
              <a:rPr lang="zh-TW" altLang="en-US" dirty="0"/>
              <a:t> </a:t>
            </a:r>
            <a:r>
              <a:rPr lang="en-US" altLang="zh-TW" dirty="0"/>
              <a:t>–</a:t>
            </a:r>
            <a:r>
              <a:rPr lang="zh-TW" altLang="en-US" dirty="0"/>
              <a:t> 介面部分</a:t>
            </a:r>
          </a:p>
        </p:txBody>
      </p:sp>
      <p:sp>
        <p:nvSpPr>
          <p:cNvPr id="8" name="文字版面配置區 2">
            <a:extLst>
              <a:ext uri="{FF2B5EF4-FFF2-40B4-BE49-F238E27FC236}">
                <a16:creationId xmlns:a16="http://schemas.microsoft.com/office/drawing/2014/main" id="{F9972A7B-16EA-4824-A4E4-A722C933EFB4}"/>
              </a:ext>
            </a:extLst>
          </p:cNvPr>
          <p:cNvSpPr>
            <a:spLocks noGrp="1"/>
          </p:cNvSpPr>
          <p:nvPr>
            <p:ph type="body" sz="quarter" idx="10"/>
          </p:nvPr>
        </p:nvSpPr>
        <p:spPr>
          <a:xfrm>
            <a:off x="427037" y="5806953"/>
            <a:ext cx="11704320" cy="572464"/>
          </a:xfrm>
        </p:spPr>
        <p:txBody>
          <a:bodyPr/>
          <a:lstStyle/>
          <a:p>
            <a:pPr marL="457200" indent="-457200">
              <a:buFont typeface="Arial" panose="020B0604020202020204" pitchFamily="34" charset="0"/>
              <a:buChar char="•"/>
            </a:pPr>
            <a:r>
              <a:rPr lang="zh-TW" altLang="en-US" sz="2800" dirty="0">
                <a:solidFill>
                  <a:schemeClr val="accent2"/>
                </a:solidFill>
              </a:rPr>
              <a:t>觀察不同的捲積層做出決策時，到底是著重於圖片中的那些部分</a:t>
            </a:r>
            <a:endParaRPr lang="en-US" altLang="zh-TW" sz="2800" dirty="0">
              <a:solidFill>
                <a:schemeClr val="accent2"/>
              </a:solidFill>
            </a:endParaRPr>
          </a:p>
        </p:txBody>
      </p:sp>
      <p:pic>
        <p:nvPicPr>
          <p:cNvPr id="5" name="圖片 4">
            <a:extLst>
              <a:ext uri="{FF2B5EF4-FFF2-40B4-BE49-F238E27FC236}">
                <a16:creationId xmlns:a16="http://schemas.microsoft.com/office/drawing/2014/main" id="{7F148105-F70E-4CEB-9945-CBD0A4B7F6AA}"/>
              </a:ext>
            </a:extLst>
          </p:cNvPr>
          <p:cNvPicPr>
            <a:picLocks noChangeAspect="1"/>
          </p:cNvPicPr>
          <p:nvPr/>
        </p:nvPicPr>
        <p:blipFill>
          <a:blip r:embed="rId2"/>
          <a:stretch>
            <a:fillRect/>
          </a:stretch>
        </p:blipFill>
        <p:spPr>
          <a:xfrm>
            <a:off x="1851501" y="1240548"/>
            <a:ext cx="8732838" cy="4513428"/>
          </a:xfrm>
          <a:prstGeom prst="rect">
            <a:avLst/>
          </a:prstGeom>
        </p:spPr>
      </p:pic>
      <p:pic>
        <p:nvPicPr>
          <p:cNvPr id="3" name="圖片 2">
            <a:extLst>
              <a:ext uri="{FF2B5EF4-FFF2-40B4-BE49-F238E27FC236}">
                <a16:creationId xmlns:a16="http://schemas.microsoft.com/office/drawing/2014/main" id="{B86D95EF-906B-4CC2-87B7-DFA24DB65EF2}"/>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5400000" flipV="1">
            <a:off x="9165731" y="3292968"/>
            <a:ext cx="3810001" cy="408588"/>
          </a:xfrm>
          <a:prstGeom prst="rect">
            <a:avLst/>
          </a:prstGeom>
        </p:spPr>
      </p:pic>
      <p:sp>
        <p:nvSpPr>
          <p:cNvPr id="6" name="文字方塊 5">
            <a:extLst>
              <a:ext uri="{FF2B5EF4-FFF2-40B4-BE49-F238E27FC236}">
                <a16:creationId xmlns:a16="http://schemas.microsoft.com/office/drawing/2014/main" id="{D7CF0CCD-8E6E-49F4-8C0E-30180B83BD9C}"/>
              </a:ext>
            </a:extLst>
          </p:cNvPr>
          <p:cNvSpPr txBox="1"/>
          <p:nvPr/>
        </p:nvSpPr>
        <p:spPr>
          <a:xfrm>
            <a:off x="11275026" y="1433242"/>
            <a:ext cx="941812" cy="503215"/>
          </a:xfrm>
          <a:prstGeom prst="rect">
            <a:avLst/>
          </a:prstGeom>
          <a:noFill/>
        </p:spPr>
        <p:txBody>
          <a:bodyPr wrap="square" lIns="182880" tIns="146304" rIns="182880" bIns="146304" rtlCol="0">
            <a:spAutoFit/>
          </a:bodyPr>
          <a:lstStyle/>
          <a:p>
            <a:pPr>
              <a:lnSpc>
                <a:spcPct val="90000"/>
              </a:lnSpc>
              <a:spcAft>
                <a:spcPts val="600"/>
              </a:spcAft>
            </a:pPr>
            <a:r>
              <a:rPr lang="zh-TW" altLang="en-US" sz="1500" dirty="0">
                <a:gradFill>
                  <a:gsLst>
                    <a:gs pos="2917">
                      <a:schemeClr val="tx1"/>
                    </a:gs>
                    <a:gs pos="30000">
                      <a:schemeClr val="tx1"/>
                    </a:gs>
                  </a:gsLst>
                  <a:lin ang="5400000" scaled="0"/>
                </a:gradFill>
              </a:rPr>
              <a:t>著重</a:t>
            </a:r>
          </a:p>
        </p:txBody>
      </p:sp>
      <p:sp>
        <p:nvSpPr>
          <p:cNvPr id="7" name="文字方塊 6">
            <a:extLst>
              <a:ext uri="{FF2B5EF4-FFF2-40B4-BE49-F238E27FC236}">
                <a16:creationId xmlns:a16="http://schemas.microsoft.com/office/drawing/2014/main" id="{5745B53A-6D24-469D-9505-88FD54DF9EC8}"/>
              </a:ext>
            </a:extLst>
          </p:cNvPr>
          <p:cNvSpPr txBox="1"/>
          <p:nvPr/>
        </p:nvSpPr>
        <p:spPr>
          <a:xfrm>
            <a:off x="11218314" y="5058067"/>
            <a:ext cx="941811" cy="503215"/>
          </a:xfrm>
          <a:prstGeom prst="rect">
            <a:avLst/>
          </a:prstGeom>
          <a:noFill/>
        </p:spPr>
        <p:txBody>
          <a:bodyPr wrap="square" lIns="182880" tIns="146304" rIns="182880" bIns="146304" rtlCol="0">
            <a:spAutoFit/>
          </a:bodyPr>
          <a:lstStyle/>
          <a:p>
            <a:pPr>
              <a:lnSpc>
                <a:spcPct val="90000"/>
              </a:lnSpc>
              <a:spcAft>
                <a:spcPts val="600"/>
              </a:spcAft>
            </a:pPr>
            <a:r>
              <a:rPr lang="zh-TW" altLang="en-US" sz="1500" dirty="0">
                <a:gradFill>
                  <a:gsLst>
                    <a:gs pos="2917">
                      <a:schemeClr val="tx1"/>
                    </a:gs>
                    <a:gs pos="30000">
                      <a:schemeClr val="tx1"/>
                    </a:gs>
                  </a:gsLst>
                  <a:lin ang="5400000" scaled="0"/>
                </a:gradFill>
              </a:rPr>
              <a:t>不著重</a:t>
            </a:r>
          </a:p>
        </p:txBody>
      </p:sp>
    </p:spTree>
    <p:extLst>
      <p:ext uri="{BB962C8B-B14F-4D97-AF65-F5344CB8AC3E}">
        <p14:creationId xmlns:p14="http://schemas.microsoft.com/office/powerpoint/2010/main" val="888588092"/>
      </p:ext>
    </p:extLst>
  </p:cSld>
  <p:clrMapOvr>
    <a:masterClrMapping/>
  </p:clrMapOvr>
</p:sld>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2191c86-fc50-4add-948c-129f6b5a88d8" Revision="1" Stencil="7276b9ef-3953-4dce-a89b-ed85f20b8b93" StencilVersion="1.0"/>
</Control>
</file>

<file path=customXml/item10.xml><?xml version="1.0" encoding="utf-8"?>
<Control xmlns="http://schemas.microsoft.com/VisualStudio/2011/storyboarding/control">
  <Id Name="a53d73d2-368b-429e-b817-1324eec1382c" Revision="1" Stencil="7276b9ef-3953-4dce-a89b-ed85f20b8b93" StencilVersion="1.0"/>
</Control>
</file>

<file path=customXml/item11.xml><?xml version="1.0" encoding="utf-8"?>
<Control xmlns="http://schemas.microsoft.com/VisualStudio/2011/storyboarding/control">
  <Id Name="d69996e1-3d61-4686-9b63-f1b855c596ab" Revision="1" Stencil="7276b9ef-3953-4dce-a89b-ed85f20b8b93" StencilVersion="1.0"/>
</Control>
</file>

<file path=customXml/item12.xml><?xml version="1.0" encoding="utf-8"?>
<Control xmlns="http://schemas.microsoft.com/VisualStudio/2011/storyboarding/control">
  <Id Name="fb22c541-ded0-47fa-8877-83a4c2d16227" Revision="1" Stencil="7276b9ef-3953-4dce-a89b-ed85f20b8b93" StencilVersion="1.0"/>
</Control>
</file>

<file path=customXml/item13.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14.xml><?xml version="1.0" encoding="utf-8"?>
<Control xmlns="http://schemas.microsoft.com/VisualStudio/2011/storyboarding/control">
  <Id Name="fb22c541-ded0-47fa-8877-83a4c2d16227" Revision="1" Stencil="7276b9ef-3953-4dce-a89b-ed85f20b8b93" StencilVersion="1.0"/>
</Control>
</file>

<file path=customXml/item15.xml><?xml version="1.0" encoding="utf-8"?>
<Control xmlns="http://schemas.microsoft.com/VisualStudio/2011/storyboarding/control">
  <Id Name="369f9055-6b6c-48b9-9320-5df2d46c430a" Revision="1" Stencil="7276b9ef-3953-4dce-a89b-ed85f20b8b93" StencilVersion="1.0"/>
</Control>
</file>

<file path=customXml/item16.xml><?xml version="1.0" encoding="utf-8"?>
<Control xmlns="http://schemas.microsoft.com/VisualStudio/2011/storyboarding/control">
  <Id Name="a53d73d2-368b-429e-b817-1324eec1382c" Revision="1" Stencil="7276b9ef-3953-4dce-a89b-ed85f20b8b93" StencilVersion="1.0"/>
</Control>
</file>

<file path=customXml/item17.xml><?xml version="1.0" encoding="utf-8"?>
<Control xmlns="http://schemas.microsoft.com/VisualStudio/2011/storyboarding/control">
  <Id Name="369f9055-6b6c-48b9-9320-5df2d46c430a" Revision="1" Stencil="7276b9ef-3953-4dce-a89b-ed85f20b8b93" StencilVersion="1.0"/>
</Control>
</file>

<file path=customXml/item18.xml><?xml version="1.0" encoding="utf-8"?>
<Control xmlns="http://schemas.microsoft.com/VisualStudio/2011/storyboarding/control">
  <Id Name="a53d73d2-368b-429e-b817-1324eec1382c" Revision="1" Stencil="7276b9ef-3953-4dce-a89b-ed85f20b8b93" StencilVersion="1.0"/>
</Control>
</file>

<file path=customXml/item19.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a2191c86-fc50-4add-948c-129f6b5a88d8" Revision="1" Stencil="7276b9ef-3953-4dce-a89b-ed85f20b8b93" StencilVersion="1.0"/>
</Control>
</file>

<file path=customXml/item20.xml><?xml version="1.0" encoding="utf-8"?>
<Control xmlns="http://schemas.microsoft.com/VisualStudio/2011/storyboarding/control">
  <Id Name="369f9055-6b6c-48b9-9320-5df2d46c430a" Revision="1" Stencil="7276b9ef-3953-4dce-a89b-ed85f20b8b93" StencilVersion="1.0"/>
</Control>
</file>

<file path=customXml/item21.xml><?xml version="1.0" encoding="utf-8"?>
<Control xmlns="http://schemas.microsoft.com/VisualStudio/2011/storyboarding/control">
  <Id Name="d69996e1-3d61-4686-9b63-f1b855c596ab" Revision="1" Stencil="7276b9ef-3953-4dce-a89b-ed85f20b8b93" StencilVersion="1.0"/>
</Control>
</file>

<file path=customXml/item22.xml><?xml version="1.0" encoding="utf-8"?>
<Control xmlns="http://schemas.microsoft.com/VisualStudio/2011/storyboarding/control">
  <Id Name="a2191c86-fc50-4add-948c-129f6b5a88d8" Revision="1" Stencil="7276b9ef-3953-4dce-a89b-ed85f20b8b93" StencilVersion="1.0"/>
</Control>
</file>

<file path=customXml/item23.xml><?xml version="1.0" encoding="utf-8"?>
<Control xmlns="http://schemas.microsoft.com/VisualStudio/2011/storyboarding/control">
  <Id Name="fb22c541-ded0-47fa-8877-83a4c2d16227" Revision="1" Stencil="7276b9ef-3953-4dce-a89b-ed85f20b8b93" StencilVersion="1.0"/>
</Control>
</file>

<file path=customXml/item24.xml><?xml version="1.0" encoding="utf-8"?>
<p:properties xmlns:p="http://schemas.microsoft.com/office/2006/metadata/properties" xmlns:xsi="http://www.w3.org/2001/XMLSchema-instance" xmlns:pc="http://schemas.microsoft.com/office/infopath/2007/PartnerControls">
  <documentManagement>
    <SharedWithUsers xmlns="83cd2334-221a-48c3-9034-bfd1542dfe28">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documentManagement>
</p:properties>
</file>

<file path=customXml/item25.xml><?xml version="1.0" encoding="utf-8"?>
<Control xmlns="http://schemas.microsoft.com/VisualStudio/2011/storyboarding/control">
  <Id Name="369f9055-6b6c-48b9-9320-5df2d46c430a" Revision="1" Stencil="7276b9ef-3953-4dce-a89b-ed85f20b8b93" StencilVersion="1.0"/>
</Control>
</file>

<file path=customXml/item26.xml><?xml version="1.0" encoding="utf-8"?>
<Control xmlns="http://schemas.microsoft.com/VisualStudio/2011/storyboarding/control">
  <Id Name="fb22c541-ded0-47fa-8877-83a4c2d16227" Revision="1" Stencil="7276b9ef-3953-4dce-a89b-ed85f20b8b93" StencilVersion="1.0"/>
</Control>
</file>

<file path=customXml/item27.xml><?xml version="1.0" encoding="utf-8"?>
<Control xmlns="http://schemas.microsoft.com/VisualStudio/2011/storyboarding/control">
  <Id Name="369f9055-6b6c-48b9-9320-5df2d46c430a" Revision="1" Stencil="7276b9ef-3953-4dce-a89b-ed85f20b8b93" StencilVersion="1.0"/>
</Control>
</file>

<file path=customXml/item28.xml><?xml version="1.0" encoding="utf-8"?>
<Control xmlns="http://schemas.microsoft.com/VisualStudio/2011/storyboarding/control">
  <Id Name="a2191c86-fc50-4add-948c-129f6b5a88d8" Revision="1" Stencil="7276b9ef-3953-4dce-a89b-ed85f20b8b93" StencilVersion="1.0"/>
</Control>
</file>

<file path=customXml/item29.xml><?xml version="1.0" encoding="utf-8"?>
<Control xmlns="http://schemas.microsoft.com/VisualStudio/2011/storyboarding/control">
  <Id Name="fb22c541-ded0-47fa-8877-83a4c2d16227" Revision="1" Stencil="7276b9ef-3953-4dce-a89b-ed85f20b8b93" StencilVersion="1.0"/>
</Control>
</file>

<file path=customXml/item3.xml><?xml version="1.0" encoding="utf-8"?>
<Control xmlns="http://schemas.microsoft.com/VisualStudio/2011/storyboarding/control">
  <Id Name="d69996e1-3d61-4686-9b63-f1b855c596ab" Revision="1" Stencil="7276b9ef-3953-4dce-a89b-ed85f20b8b93" StencilVersion="1.0"/>
</Control>
</file>

<file path=customXml/item30.xml><?xml version="1.0" encoding="utf-8"?>
<Control xmlns="http://schemas.microsoft.com/VisualStudio/2011/storyboarding/control">
  <Id Name="d69996e1-3d61-4686-9b63-f1b855c596ab" Revision="1" Stencil="7276b9ef-3953-4dce-a89b-ed85f20b8b93" StencilVersion="1.0"/>
</Control>
</file>

<file path=customXml/item31.xml><?xml version="1.0" encoding="utf-8"?>
<Control xmlns="http://schemas.microsoft.com/VisualStudio/2011/storyboarding/control">
  <Id Name="a53d73d2-368b-429e-b817-1324eec1382c" Revision="1" Stencil="7276b9ef-3953-4dce-a89b-ed85f20b8b93" StencilVersion="1.0"/>
</Control>
</file>

<file path=customXml/item32.xml><?xml version="1.0" encoding="utf-8"?>
<Control xmlns="http://schemas.microsoft.com/VisualStudio/2011/storyboarding/control">
  <Id Name="a53d73d2-368b-429e-b817-1324eec1382c" Revision="1" Stencil="7276b9ef-3953-4dce-a89b-ed85f20b8b93" StencilVersion="1.0"/>
</Control>
</file>

<file path=customXml/item33.xml><?xml version="1.0" encoding="utf-8"?>
<ct:contentTypeSchema xmlns:ct="http://schemas.microsoft.com/office/2006/metadata/contentType" xmlns:ma="http://schemas.microsoft.com/office/2006/metadata/properties/metaAttributes" ct:_="" ma:_="" ma:contentTypeName="Document" ma:contentTypeID="0x010100674EDBEC711BD14FBA6FF5C10FEFEAC7" ma:contentTypeVersion="2" ma:contentTypeDescription="Create a new document." ma:contentTypeScope="" ma:versionID="2439c5e21841780d4f192983b535a097">
  <xsd:schema xmlns:xsd="http://www.w3.org/2001/XMLSchema" xmlns:xs="http://www.w3.org/2001/XMLSchema" xmlns:p="http://schemas.microsoft.com/office/2006/metadata/properties" xmlns:ns2="83cd2334-221a-48c3-9034-bfd1542dfe28" targetNamespace="http://schemas.microsoft.com/office/2006/metadata/properties" ma:root="true" ma:fieldsID="2bca9163d8d0b233c3086236a9289b04" ns2:_="">
    <xsd:import namespace="83cd2334-221a-48c3-9034-bfd1542dfe2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cd2334-221a-48c3-9034-bfd1542dfe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4.xml><?xml version="1.0" encoding="utf-8"?>
<Control xmlns="http://schemas.microsoft.com/VisualStudio/2011/storyboarding/control">
  <Id Name="d69996e1-3d61-4686-9b63-f1b855c596ab" Revision="1" Stencil="7276b9ef-3953-4dce-a89b-ed85f20b8b93" StencilVersion="1.0"/>
</Control>
</file>

<file path=customXml/item35.xml><?xml version="1.0" encoding="utf-8"?>
<Control xmlns="http://schemas.microsoft.com/VisualStudio/2011/storyboarding/control">
  <Id Name="369f9055-6b6c-48b9-9320-5df2d46c430a" Revision="1" Stencil="7276b9ef-3953-4dce-a89b-ed85f20b8b93" StencilVersion="1.0"/>
</Control>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mso-contentType ?>
<FormTemplates xmlns="http://schemas.microsoft.com/sharepoint/v3/contenttype/forms">
  <Display>DocumentLibraryForm</Display>
  <Edit>DocumentLibraryForm</Edit>
  <New>DocumentLibraryForm</New>
</FormTemplates>
</file>

<file path=customXml/item6.xml><?xml version="1.0" encoding="utf-8"?>
<?mso-contentType ?>
<FormTemplates xmlns="http://schemas.microsoft.com/sharepoint/v3/contenttype/forms">
  <Display>DocumentLibraryForm</Display>
  <Edit>DocumentLibraryForm</Edit>
  <New>DocumentLibraryForm</New>
</FormTemplates>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8257D6BC-B71E-4D95-81E4-A1D4A8174168}">
  <ds:schemaRefs>
    <ds:schemaRef ds:uri="http://schemas.microsoft.com/VisualStudio/2011/storyboarding/control"/>
  </ds:schemaRefs>
</ds:datastoreItem>
</file>

<file path=customXml/itemProps10.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11.xml><?xml version="1.0" encoding="utf-8"?>
<ds:datastoreItem xmlns:ds="http://schemas.openxmlformats.org/officeDocument/2006/customXml" ds:itemID="{0282FB20-2D4C-459D-8468-77D1D3C6925D}">
  <ds:schemaRefs>
    <ds:schemaRef ds:uri="http://schemas.microsoft.com/VisualStudio/2011/storyboarding/control"/>
  </ds:schemaRefs>
</ds:datastoreItem>
</file>

<file path=customXml/itemProps12.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13.xml><?xml version="1.0" encoding="utf-8"?>
<ds:datastoreItem xmlns:ds="http://schemas.openxmlformats.org/officeDocument/2006/customXml" ds:itemID="{F990F116-B58F-4255-B05B-DA3808E0E5C6}">
  <ds:schemaRefs>
    <ds:schemaRef ds:uri="http://www.w3.org/XML/1998/namespace"/>
    <ds:schemaRef ds:uri="http://schemas.microsoft.com/office/infopath/2007/PartnerControls"/>
    <ds:schemaRef ds:uri="http://schemas.openxmlformats.org/package/2006/metadata/core-properties"/>
    <ds:schemaRef ds:uri="http://purl.org/dc/dcmitype/"/>
    <ds:schemaRef ds:uri="83cd2334-221a-48c3-9034-bfd1542dfe28"/>
    <ds:schemaRef ds:uri="http://schemas.microsoft.com/office/2006/metadata/properties"/>
    <ds:schemaRef ds:uri="http://purl.org/dc/terms/"/>
    <ds:schemaRef ds:uri="http://schemas.microsoft.com/office/2006/documentManagement/types"/>
    <ds:schemaRef ds:uri="http://purl.org/dc/elements/1.1/"/>
  </ds:schemaRefs>
</ds:datastoreItem>
</file>

<file path=customXml/itemProps14.xml><?xml version="1.0" encoding="utf-8"?>
<ds:datastoreItem xmlns:ds="http://schemas.openxmlformats.org/officeDocument/2006/customXml" ds:itemID="{B5105A87-47B6-44F6-97FD-4619C0556604}">
  <ds:schemaRefs>
    <ds:schemaRef ds:uri="http://schemas.microsoft.com/VisualStudio/2011/storyboarding/control"/>
  </ds:schemaRefs>
</ds:datastoreItem>
</file>

<file path=customXml/itemProps15.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16.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7.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8.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19.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2.xml><?xml version="1.0" encoding="utf-8"?>
<ds:datastoreItem xmlns:ds="http://schemas.openxmlformats.org/officeDocument/2006/customXml" ds:itemID="{0B54C583-7BAB-4080-8093-C5F84F5A225A}">
  <ds:schemaRefs>
    <ds:schemaRef ds:uri="http://schemas.microsoft.com/VisualStudio/2011/storyboarding/control"/>
  </ds:schemaRefs>
</ds:datastoreItem>
</file>

<file path=customXml/itemProps20.xml><?xml version="1.0" encoding="utf-8"?>
<ds:datastoreItem xmlns:ds="http://schemas.openxmlformats.org/officeDocument/2006/customXml" ds:itemID="{42D603BF-B513-4201-A599-21BA0F4FFC40}">
  <ds:schemaRefs>
    <ds:schemaRef ds:uri="http://schemas.microsoft.com/VisualStudio/2011/storyboarding/control"/>
  </ds:schemaRefs>
</ds:datastoreItem>
</file>

<file path=customXml/itemProps21.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22.xml><?xml version="1.0" encoding="utf-8"?>
<ds:datastoreItem xmlns:ds="http://schemas.openxmlformats.org/officeDocument/2006/customXml" ds:itemID="{D4B5F268-5930-44CD-BDF1-D0A04D4BBC1C}">
  <ds:schemaRefs>
    <ds:schemaRef ds:uri="http://schemas.microsoft.com/VisualStudio/2011/storyboarding/control"/>
  </ds:schemaRefs>
</ds:datastoreItem>
</file>

<file path=customXml/itemProps23.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4.xml><?xml version="1.0" encoding="utf-8"?>
<ds:datastoreItem xmlns:ds="http://schemas.openxmlformats.org/officeDocument/2006/customXml" ds:itemID="{29A419E7-5506-4231-819E-32B0D2087F4E}">
  <ds:schemaRefs>
    <ds:schemaRef ds:uri="http://schemas.openxmlformats.org/package/2006/metadata/core-properties"/>
    <ds:schemaRef ds:uri="http://schemas.microsoft.com/office/infopath/2007/PartnerControls"/>
    <ds:schemaRef ds:uri="http://purl.org/dc/dcmitype/"/>
    <ds:schemaRef ds:uri="http://purl.org/dc/terms/"/>
    <ds:schemaRef ds:uri="http://purl.org/dc/elements/1.1/"/>
    <ds:schemaRef ds:uri="http://schemas.microsoft.com/office/2006/metadata/properties"/>
    <ds:schemaRef ds:uri="http://schemas.microsoft.com/office/2006/documentManagement/types"/>
    <ds:schemaRef ds:uri="http://www.w3.org/XML/1998/namespace"/>
    <ds:schemaRef ds:uri="83cd2334-221a-48c3-9034-bfd1542dfe28"/>
  </ds:schemaRefs>
</ds:datastoreItem>
</file>

<file path=customXml/itemProps25.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26.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27.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8.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29.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3.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30.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31.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32.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33.xml><?xml version="1.0" encoding="utf-8"?>
<ds:datastoreItem xmlns:ds="http://schemas.openxmlformats.org/officeDocument/2006/customXml" ds:itemID="{11F98F69-7518-4AE2-AE7B-E037DC9D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cd2334-221a-48c3-9034-bfd1542dfe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4.xml><?xml version="1.0" encoding="utf-8"?>
<ds:datastoreItem xmlns:ds="http://schemas.openxmlformats.org/officeDocument/2006/customXml" ds:itemID="{C0F92A87-A216-45A9-B9C0-0515663D35BF}">
  <ds:schemaRefs>
    <ds:schemaRef ds:uri="http://schemas.microsoft.com/VisualStudio/2011/storyboarding/control"/>
  </ds:schemaRefs>
</ds:datastoreItem>
</file>

<file path=customXml/itemProps35.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4.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5.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6.xml><?xml version="1.0" encoding="utf-8"?>
<ds:datastoreItem xmlns:ds="http://schemas.openxmlformats.org/officeDocument/2006/customXml" ds:itemID="{50326EE5-754B-4E02-99C4-DDA8AB4ABBEE}">
  <ds:schemaRefs>
    <ds:schemaRef ds:uri="http://schemas.microsoft.com/sharepoint/v3/contenttype/forms"/>
  </ds:schemaRefs>
</ds:datastoreItem>
</file>

<file path=customXml/itemProps7.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8.xml><?xml version="1.0" encoding="utf-8"?>
<ds:datastoreItem xmlns:ds="http://schemas.openxmlformats.org/officeDocument/2006/customXml" ds:itemID="{4C1B3C27-4803-4D72-A3F8-6668A3F0A24B}">
  <ds:schemaRefs>
    <ds:schemaRef ds:uri="http://schemas.microsoft.com/VisualStudio/2011/storyboarding/control"/>
  </ds:schemaRefs>
</ds:datastoreItem>
</file>

<file path=customXml/itemProps9.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888</TotalTime>
  <Words>472</Words>
  <Application>Microsoft Office PowerPoint</Application>
  <PresentationFormat>自訂</PresentationFormat>
  <Paragraphs>54</Paragraphs>
  <Slides>10</Slides>
  <Notes>1</Notes>
  <HiddenSlides>0</HiddenSlides>
  <MMClips>1</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10</vt:i4>
      </vt:variant>
    </vt:vector>
  </HeadingPairs>
  <TitlesOfParts>
    <vt:vector size="17" baseType="lpstr">
      <vt:lpstr>新細明體</vt:lpstr>
      <vt:lpstr>Arial</vt:lpstr>
      <vt:lpstr>Consolas</vt:lpstr>
      <vt:lpstr>Segoe UI</vt:lpstr>
      <vt:lpstr>Segoe UI Light</vt:lpstr>
      <vt:lpstr>Wingdings</vt:lpstr>
      <vt:lpstr>WHITE TEMPLATE</vt:lpstr>
      <vt:lpstr>Machine Learning Homework 7</vt:lpstr>
      <vt:lpstr>Outline</vt:lpstr>
      <vt:lpstr>Introduction</vt:lpstr>
      <vt:lpstr>Environment Setup</vt:lpstr>
      <vt:lpstr>Environment Setup</vt:lpstr>
      <vt:lpstr>Usage – 如何執行</vt:lpstr>
      <vt:lpstr>Usage – 介面部分</vt:lpstr>
      <vt:lpstr>Usage – 介面部分</vt:lpstr>
      <vt:lpstr>Usage – 介面部分</vt:lpstr>
      <vt:lpstr>Requirements and Deadline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dc:title>
  <dc:creator>Christopher Harrison</dc:creator>
  <cp:lastModifiedBy>cg</cp:lastModifiedBy>
  <cp:revision>311</cp:revision>
  <cp:lastPrinted>2020-07-29T18:00:10Z</cp:lastPrinted>
  <dcterms:created xsi:type="dcterms:W3CDTF">2019-05-24T16:00:17Z</dcterms:created>
  <dcterms:modified xsi:type="dcterms:W3CDTF">2020-12-22T02:51:23Z</dcterms:modified>
</cp:coreProperties>
</file>